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58" r:id="rId5"/>
    <p:sldId id="261" r:id="rId6"/>
    <p:sldId id="262" r:id="rId7"/>
    <p:sldId id="259" r:id="rId8"/>
    <p:sldId id="264" r:id="rId9"/>
    <p:sldId id="265" r:id="rId10"/>
    <p:sldId id="263" r:id="rId11"/>
    <p:sldId id="268"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93" d="100"/>
          <a:sy n="93" d="100"/>
        </p:scale>
        <p:origin x="294" y="3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C0127E-DD22-4EBF-BC33-72F3575E7AF6}" type="doc">
      <dgm:prSet loTypeId="urn:microsoft.com/office/officeart/2005/8/layout/hProcess11" loCatId="process" qsTypeId="urn:microsoft.com/office/officeart/2005/8/quickstyle/simple1" qsCatId="simple" csTypeId="urn:microsoft.com/office/officeart/2005/8/colors/accent2_4" csCatId="accent2" phldr="1"/>
      <dgm:spPr/>
    </dgm:pt>
    <dgm:pt modelId="{EA0B0687-7F57-4D89-ABA8-FFCEE428C953}">
      <dgm:prSet phldrT="[Text]"/>
      <dgm:spPr/>
      <dgm:t>
        <a:bodyPr/>
        <a:lstStyle/>
        <a:p>
          <a:r>
            <a:rPr lang="en-US" dirty="0"/>
            <a:t>Simple Chatbots using Pre-trained LLM</a:t>
          </a:r>
          <a:endParaRPr lang="en-IN" dirty="0"/>
        </a:p>
      </dgm:t>
    </dgm:pt>
    <dgm:pt modelId="{25DE0E2C-26A0-4E3F-A183-9503EC0DEA7E}" type="parTrans" cxnId="{968D0E43-1427-46AB-B6E8-EAB1DE230857}">
      <dgm:prSet/>
      <dgm:spPr/>
      <dgm:t>
        <a:bodyPr/>
        <a:lstStyle/>
        <a:p>
          <a:endParaRPr lang="en-IN"/>
        </a:p>
      </dgm:t>
    </dgm:pt>
    <dgm:pt modelId="{9F3A4AE5-185C-487A-8477-385DB36653DD}" type="sibTrans" cxnId="{968D0E43-1427-46AB-B6E8-EAB1DE230857}">
      <dgm:prSet/>
      <dgm:spPr/>
      <dgm:t>
        <a:bodyPr/>
        <a:lstStyle/>
        <a:p>
          <a:endParaRPr lang="en-IN"/>
        </a:p>
      </dgm:t>
    </dgm:pt>
    <dgm:pt modelId="{CA1CEAB8-27C1-4A25-A084-ABB3BE923912}">
      <dgm:prSet phldrT="[Text]"/>
      <dgm:spPr/>
      <dgm:t>
        <a:bodyPr/>
        <a:lstStyle/>
        <a:p>
          <a:r>
            <a:rPr lang="en-US" dirty="0"/>
            <a:t>Chatbots with custom data (RAG))</a:t>
          </a:r>
          <a:endParaRPr lang="en-IN" dirty="0"/>
        </a:p>
      </dgm:t>
    </dgm:pt>
    <dgm:pt modelId="{978791F2-D0E4-44AB-947C-9A9F6FC1CB5B}" type="parTrans" cxnId="{4E88BF87-C574-4FC0-B96B-564329F6D6B3}">
      <dgm:prSet/>
      <dgm:spPr/>
      <dgm:t>
        <a:bodyPr/>
        <a:lstStyle/>
        <a:p>
          <a:endParaRPr lang="en-IN"/>
        </a:p>
      </dgm:t>
    </dgm:pt>
    <dgm:pt modelId="{274B355F-123B-4E47-8FF6-8800B49A12EA}" type="sibTrans" cxnId="{4E88BF87-C574-4FC0-B96B-564329F6D6B3}">
      <dgm:prSet/>
      <dgm:spPr/>
      <dgm:t>
        <a:bodyPr/>
        <a:lstStyle/>
        <a:p>
          <a:endParaRPr lang="en-IN"/>
        </a:p>
      </dgm:t>
    </dgm:pt>
    <dgm:pt modelId="{611FF859-1D2A-48F0-BA25-3AA186B8E27F}">
      <dgm:prSet phldrT="[Text]"/>
      <dgm:spPr/>
      <dgm:t>
        <a:bodyPr/>
        <a:lstStyle/>
        <a:p>
          <a:r>
            <a:rPr lang="en-US" dirty="0"/>
            <a:t>Copilot that works side by side</a:t>
          </a:r>
          <a:endParaRPr lang="en-IN" dirty="0"/>
        </a:p>
      </dgm:t>
    </dgm:pt>
    <dgm:pt modelId="{3C97FE74-FA3A-475C-83E4-4F87CB1BEF5D}" type="parTrans" cxnId="{9071F972-A6FA-4CA1-AB44-B7CD87C1F162}">
      <dgm:prSet/>
      <dgm:spPr/>
      <dgm:t>
        <a:bodyPr/>
        <a:lstStyle/>
        <a:p>
          <a:endParaRPr lang="en-IN"/>
        </a:p>
      </dgm:t>
    </dgm:pt>
    <dgm:pt modelId="{7DE5DABF-9EA1-4BAF-A137-F5BD901C0BCF}" type="sibTrans" cxnId="{9071F972-A6FA-4CA1-AB44-B7CD87C1F162}">
      <dgm:prSet/>
      <dgm:spPr/>
      <dgm:t>
        <a:bodyPr/>
        <a:lstStyle/>
        <a:p>
          <a:endParaRPr lang="en-IN"/>
        </a:p>
      </dgm:t>
    </dgm:pt>
    <dgm:pt modelId="{04F7D02B-3C9D-43DA-B27E-E9E76E0B9922}">
      <dgm:prSet phldrT="[Text]"/>
      <dgm:spPr/>
      <dgm:t>
        <a:bodyPr/>
        <a:lstStyle/>
        <a:p>
          <a:r>
            <a:rPr lang="en-IN" dirty="0"/>
            <a:t>Autonomous AI Agents</a:t>
          </a:r>
        </a:p>
      </dgm:t>
    </dgm:pt>
    <dgm:pt modelId="{22F23491-E15C-42B6-BBDA-ED76809861C5}" type="parTrans" cxnId="{188BDE60-2BBB-40BE-A616-45D4D4D2DA69}">
      <dgm:prSet/>
      <dgm:spPr/>
      <dgm:t>
        <a:bodyPr/>
        <a:lstStyle/>
        <a:p>
          <a:endParaRPr lang="en-IN"/>
        </a:p>
      </dgm:t>
    </dgm:pt>
    <dgm:pt modelId="{987CBAAC-D428-4E50-9F8C-939DBA66385D}" type="sibTrans" cxnId="{188BDE60-2BBB-40BE-A616-45D4D4D2DA69}">
      <dgm:prSet/>
      <dgm:spPr/>
      <dgm:t>
        <a:bodyPr/>
        <a:lstStyle/>
        <a:p>
          <a:endParaRPr lang="en-IN"/>
        </a:p>
      </dgm:t>
    </dgm:pt>
    <dgm:pt modelId="{7D79761F-3D4B-4E37-8DB8-0F76B2DCCDD5}" type="pres">
      <dgm:prSet presAssocID="{E0C0127E-DD22-4EBF-BC33-72F3575E7AF6}" presName="Name0" presStyleCnt="0">
        <dgm:presLayoutVars>
          <dgm:dir/>
          <dgm:resizeHandles val="exact"/>
        </dgm:presLayoutVars>
      </dgm:prSet>
      <dgm:spPr/>
    </dgm:pt>
    <dgm:pt modelId="{EDD741F4-6073-4D6F-85D8-0F301C237E7C}" type="pres">
      <dgm:prSet presAssocID="{E0C0127E-DD22-4EBF-BC33-72F3575E7AF6}" presName="arrow" presStyleLbl="bgShp" presStyleIdx="0" presStyleCnt="1"/>
      <dgm:spPr/>
    </dgm:pt>
    <dgm:pt modelId="{FE2A4649-686D-4B27-93A6-9C14C4E9A9EA}" type="pres">
      <dgm:prSet presAssocID="{E0C0127E-DD22-4EBF-BC33-72F3575E7AF6}" presName="points" presStyleCnt="0"/>
      <dgm:spPr/>
    </dgm:pt>
    <dgm:pt modelId="{9B73239F-294C-49D9-8D79-33AA7E62568B}" type="pres">
      <dgm:prSet presAssocID="{EA0B0687-7F57-4D89-ABA8-FFCEE428C953}" presName="compositeA" presStyleCnt="0"/>
      <dgm:spPr/>
    </dgm:pt>
    <dgm:pt modelId="{BB2DD8E4-94DE-49CA-93DA-431C9B7A1ACF}" type="pres">
      <dgm:prSet presAssocID="{EA0B0687-7F57-4D89-ABA8-FFCEE428C953}" presName="textA" presStyleLbl="revTx" presStyleIdx="0" presStyleCnt="4">
        <dgm:presLayoutVars>
          <dgm:bulletEnabled val="1"/>
        </dgm:presLayoutVars>
      </dgm:prSet>
      <dgm:spPr/>
    </dgm:pt>
    <dgm:pt modelId="{C40EAE97-F576-4E66-9FD9-70993E00247A}" type="pres">
      <dgm:prSet presAssocID="{EA0B0687-7F57-4D89-ABA8-FFCEE428C953}" presName="circleA" presStyleLbl="node1" presStyleIdx="0" presStyleCnt="4"/>
      <dgm:spPr/>
    </dgm:pt>
    <dgm:pt modelId="{91F810F0-1AA8-4B9A-A8BD-4EBC5975DC14}" type="pres">
      <dgm:prSet presAssocID="{EA0B0687-7F57-4D89-ABA8-FFCEE428C953}" presName="spaceA" presStyleCnt="0"/>
      <dgm:spPr/>
    </dgm:pt>
    <dgm:pt modelId="{D5294E05-05D7-4B75-942F-6012FDF86629}" type="pres">
      <dgm:prSet presAssocID="{9F3A4AE5-185C-487A-8477-385DB36653DD}" presName="space" presStyleCnt="0"/>
      <dgm:spPr/>
    </dgm:pt>
    <dgm:pt modelId="{B88B26D9-33C7-47D4-8F59-40FECD3C84E5}" type="pres">
      <dgm:prSet presAssocID="{CA1CEAB8-27C1-4A25-A084-ABB3BE923912}" presName="compositeB" presStyleCnt="0"/>
      <dgm:spPr/>
    </dgm:pt>
    <dgm:pt modelId="{F8B131E5-BECE-4217-899F-EEC15C67E206}" type="pres">
      <dgm:prSet presAssocID="{CA1CEAB8-27C1-4A25-A084-ABB3BE923912}" presName="textB" presStyleLbl="revTx" presStyleIdx="1" presStyleCnt="4">
        <dgm:presLayoutVars>
          <dgm:bulletEnabled val="1"/>
        </dgm:presLayoutVars>
      </dgm:prSet>
      <dgm:spPr/>
    </dgm:pt>
    <dgm:pt modelId="{BE17536E-4DAC-408F-93A4-2D8D4DDF0CE0}" type="pres">
      <dgm:prSet presAssocID="{CA1CEAB8-27C1-4A25-A084-ABB3BE923912}" presName="circleB" presStyleLbl="node1" presStyleIdx="1" presStyleCnt="4"/>
      <dgm:spPr/>
    </dgm:pt>
    <dgm:pt modelId="{A4EEE560-0F07-4A61-9B11-01A44AAB480E}" type="pres">
      <dgm:prSet presAssocID="{CA1CEAB8-27C1-4A25-A084-ABB3BE923912}" presName="spaceB" presStyleCnt="0"/>
      <dgm:spPr/>
    </dgm:pt>
    <dgm:pt modelId="{5B221A3F-B847-46A6-9DD6-906F9DB461F6}" type="pres">
      <dgm:prSet presAssocID="{274B355F-123B-4E47-8FF6-8800B49A12EA}" presName="space" presStyleCnt="0"/>
      <dgm:spPr/>
    </dgm:pt>
    <dgm:pt modelId="{37DD90EC-B297-4D4E-AE7F-65525083EDFA}" type="pres">
      <dgm:prSet presAssocID="{611FF859-1D2A-48F0-BA25-3AA186B8E27F}" presName="compositeA" presStyleCnt="0"/>
      <dgm:spPr/>
    </dgm:pt>
    <dgm:pt modelId="{082E7E06-60F5-46AB-8BC6-3DDA1CF868D8}" type="pres">
      <dgm:prSet presAssocID="{611FF859-1D2A-48F0-BA25-3AA186B8E27F}" presName="textA" presStyleLbl="revTx" presStyleIdx="2" presStyleCnt="4">
        <dgm:presLayoutVars>
          <dgm:bulletEnabled val="1"/>
        </dgm:presLayoutVars>
      </dgm:prSet>
      <dgm:spPr/>
    </dgm:pt>
    <dgm:pt modelId="{64E28A88-BD08-460D-9424-EB980BA0D3CC}" type="pres">
      <dgm:prSet presAssocID="{611FF859-1D2A-48F0-BA25-3AA186B8E27F}" presName="circleA" presStyleLbl="node1" presStyleIdx="2" presStyleCnt="4"/>
      <dgm:spPr/>
    </dgm:pt>
    <dgm:pt modelId="{80D23EB5-334B-49EB-AC8A-3A570B9CC93D}" type="pres">
      <dgm:prSet presAssocID="{611FF859-1D2A-48F0-BA25-3AA186B8E27F}" presName="spaceA" presStyleCnt="0"/>
      <dgm:spPr/>
    </dgm:pt>
    <dgm:pt modelId="{8A5D1A1B-996E-48BB-BF71-CDB9FB30AC9E}" type="pres">
      <dgm:prSet presAssocID="{7DE5DABF-9EA1-4BAF-A137-F5BD901C0BCF}" presName="space" presStyleCnt="0"/>
      <dgm:spPr/>
    </dgm:pt>
    <dgm:pt modelId="{9A3EE378-D9FA-44A7-AE4B-DAD85AA8E34D}" type="pres">
      <dgm:prSet presAssocID="{04F7D02B-3C9D-43DA-B27E-E9E76E0B9922}" presName="compositeB" presStyleCnt="0"/>
      <dgm:spPr/>
    </dgm:pt>
    <dgm:pt modelId="{C8F01BD0-29C6-4D20-84D7-B5F7719FC557}" type="pres">
      <dgm:prSet presAssocID="{04F7D02B-3C9D-43DA-B27E-E9E76E0B9922}" presName="textB" presStyleLbl="revTx" presStyleIdx="3" presStyleCnt="4">
        <dgm:presLayoutVars>
          <dgm:bulletEnabled val="1"/>
        </dgm:presLayoutVars>
      </dgm:prSet>
      <dgm:spPr/>
    </dgm:pt>
    <dgm:pt modelId="{3DCDB3E0-E7B4-4551-A418-526A1C230D73}" type="pres">
      <dgm:prSet presAssocID="{04F7D02B-3C9D-43DA-B27E-E9E76E0B9922}" presName="circleB" presStyleLbl="node1" presStyleIdx="3" presStyleCnt="4"/>
      <dgm:spPr/>
    </dgm:pt>
    <dgm:pt modelId="{D4DB7E0F-736E-4B5B-9846-05B1457608FA}" type="pres">
      <dgm:prSet presAssocID="{04F7D02B-3C9D-43DA-B27E-E9E76E0B9922}" presName="spaceB" presStyleCnt="0"/>
      <dgm:spPr/>
    </dgm:pt>
  </dgm:ptLst>
  <dgm:cxnLst>
    <dgm:cxn modelId="{4C0CFC01-FA21-4167-8259-E8CE38138298}" type="presOf" srcId="{E0C0127E-DD22-4EBF-BC33-72F3575E7AF6}" destId="{7D79761F-3D4B-4E37-8DB8-0F76B2DCCDD5}" srcOrd="0" destOrd="0" presId="urn:microsoft.com/office/officeart/2005/8/layout/hProcess11"/>
    <dgm:cxn modelId="{82CC2938-D478-48AC-A7DE-DE272190D7AF}" type="presOf" srcId="{EA0B0687-7F57-4D89-ABA8-FFCEE428C953}" destId="{BB2DD8E4-94DE-49CA-93DA-431C9B7A1ACF}" srcOrd="0" destOrd="0" presId="urn:microsoft.com/office/officeart/2005/8/layout/hProcess11"/>
    <dgm:cxn modelId="{188BDE60-2BBB-40BE-A616-45D4D4D2DA69}" srcId="{E0C0127E-DD22-4EBF-BC33-72F3575E7AF6}" destId="{04F7D02B-3C9D-43DA-B27E-E9E76E0B9922}" srcOrd="3" destOrd="0" parTransId="{22F23491-E15C-42B6-BBDA-ED76809861C5}" sibTransId="{987CBAAC-D428-4E50-9F8C-939DBA66385D}"/>
    <dgm:cxn modelId="{6221AD62-2B24-408A-8E65-2759999AE1D4}" type="presOf" srcId="{04F7D02B-3C9D-43DA-B27E-E9E76E0B9922}" destId="{C8F01BD0-29C6-4D20-84D7-B5F7719FC557}" srcOrd="0" destOrd="0" presId="urn:microsoft.com/office/officeart/2005/8/layout/hProcess11"/>
    <dgm:cxn modelId="{D11EB442-6E13-4CB8-81A5-74DFCF423C4D}" type="presOf" srcId="{611FF859-1D2A-48F0-BA25-3AA186B8E27F}" destId="{082E7E06-60F5-46AB-8BC6-3DDA1CF868D8}" srcOrd="0" destOrd="0" presId="urn:microsoft.com/office/officeart/2005/8/layout/hProcess11"/>
    <dgm:cxn modelId="{968D0E43-1427-46AB-B6E8-EAB1DE230857}" srcId="{E0C0127E-DD22-4EBF-BC33-72F3575E7AF6}" destId="{EA0B0687-7F57-4D89-ABA8-FFCEE428C953}" srcOrd="0" destOrd="0" parTransId="{25DE0E2C-26A0-4E3F-A183-9503EC0DEA7E}" sibTransId="{9F3A4AE5-185C-487A-8477-385DB36653DD}"/>
    <dgm:cxn modelId="{9071F972-A6FA-4CA1-AB44-B7CD87C1F162}" srcId="{E0C0127E-DD22-4EBF-BC33-72F3575E7AF6}" destId="{611FF859-1D2A-48F0-BA25-3AA186B8E27F}" srcOrd="2" destOrd="0" parTransId="{3C97FE74-FA3A-475C-83E4-4F87CB1BEF5D}" sibTransId="{7DE5DABF-9EA1-4BAF-A137-F5BD901C0BCF}"/>
    <dgm:cxn modelId="{4E88BF87-C574-4FC0-B96B-564329F6D6B3}" srcId="{E0C0127E-DD22-4EBF-BC33-72F3575E7AF6}" destId="{CA1CEAB8-27C1-4A25-A084-ABB3BE923912}" srcOrd="1" destOrd="0" parTransId="{978791F2-D0E4-44AB-947C-9A9F6FC1CB5B}" sibTransId="{274B355F-123B-4E47-8FF6-8800B49A12EA}"/>
    <dgm:cxn modelId="{25218DD0-E129-47F7-B7D8-E9AF84A20838}" type="presOf" srcId="{CA1CEAB8-27C1-4A25-A084-ABB3BE923912}" destId="{F8B131E5-BECE-4217-899F-EEC15C67E206}" srcOrd="0" destOrd="0" presId="urn:microsoft.com/office/officeart/2005/8/layout/hProcess11"/>
    <dgm:cxn modelId="{5F445E2D-9B15-4D88-9E2D-5EC586D6BCD7}" type="presParOf" srcId="{7D79761F-3D4B-4E37-8DB8-0F76B2DCCDD5}" destId="{EDD741F4-6073-4D6F-85D8-0F301C237E7C}" srcOrd="0" destOrd="0" presId="urn:microsoft.com/office/officeart/2005/8/layout/hProcess11"/>
    <dgm:cxn modelId="{91C799B9-EC1B-4321-B30B-7F427A440DAA}" type="presParOf" srcId="{7D79761F-3D4B-4E37-8DB8-0F76B2DCCDD5}" destId="{FE2A4649-686D-4B27-93A6-9C14C4E9A9EA}" srcOrd="1" destOrd="0" presId="urn:microsoft.com/office/officeart/2005/8/layout/hProcess11"/>
    <dgm:cxn modelId="{E0BD7A26-7A8B-4AFE-ACF9-317B2E8A9971}" type="presParOf" srcId="{FE2A4649-686D-4B27-93A6-9C14C4E9A9EA}" destId="{9B73239F-294C-49D9-8D79-33AA7E62568B}" srcOrd="0" destOrd="0" presId="urn:microsoft.com/office/officeart/2005/8/layout/hProcess11"/>
    <dgm:cxn modelId="{0EA751D2-5369-4995-8B77-19004BF84D1F}" type="presParOf" srcId="{9B73239F-294C-49D9-8D79-33AA7E62568B}" destId="{BB2DD8E4-94DE-49CA-93DA-431C9B7A1ACF}" srcOrd="0" destOrd="0" presId="urn:microsoft.com/office/officeart/2005/8/layout/hProcess11"/>
    <dgm:cxn modelId="{E3FF6F0E-B5EC-429D-AF46-C15653CE713D}" type="presParOf" srcId="{9B73239F-294C-49D9-8D79-33AA7E62568B}" destId="{C40EAE97-F576-4E66-9FD9-70993E00247A}" srcOrd="1" destOrd="0" presId="urn:microsoft.com/office/officeart/2005/8/layout/hProcess11"/>
    <dgm:cxn modelId="{F9BAFAFB-993E-442B-B7F4-ECDE6ED7CCB9}" type="presParOf" srcId="{9B73239F-294C-49D9-8D79-33AA7E62568B}" destId="{91F810F0-1AA8-4B9A-A8BD-4EBC5975DC14}" srcOrd="2" destOrd="0" presId="urn:microsoft.com/office/officeart/2005/8/layout/hProcess11"/>
    <dgm:cxn modelId="{46008B25-0828-4C69-965A-0D6552866035}" type="presParOf" srcId="{FE2A4649-686D-4B27-93A6-9C14C4E9A9EA}" destId="{D5294E05-05D7-4B75-942F-6012FDF86629}" srcOrd="1" destOrd="0" presId="urn:microsoft.com/office/officeart/2005/8/layout/hProcess11"/>
    <dgm:cxn modelId="{85F8F9E5-520B-41DE-928B-8EC08FFD8DBA}" type="presParOf" srcId="{FE2A4649-686D-4B27-93A6-9C14C4E9A9EA}" destId="{B88B26D9-33C7-47D4-8F59-40FECD3C84E5}" srcOrd="2" destOrd="0" presId="urn:microsoft.com/office/officeart/2005/8/layout/hProcess11"/>
    <dgm:cxn modelId="{CE04FBD7-25FA-494B-9CAF-801855F74362}" type="presParOf" srcId="{B88B26D9-33C7-47D4-8F59-40FECD3C84E5}" destId="{F8B131E5-BECE-4217-899F-EEC15C67E206}" srcOrd="0" destOrd="0" presId="urn:microsoft.com/office/officeart/2005/8/layout/hProcess11"/>
    <dgm:cxn modelId="{591B2F2A-7101-4A45-8F15-BEB3F76DE9B0}" type="presParOf" srcId="{B88B26D9-33C7-47D4-8F59-40FECD3C84E5}" destId="{BE17536E-4DAC-408F-93A4-2D8D4DDF0CE0}" srcOrd="1" destOrd="0" presId="urn:microsoft.com/office/officeart/2005/8/layout/hProcess11"/>
    <dgm:cxn modelId="{7654747B-8944-4BED-B405-7DEF9EFD3387}" type="presParOf" srcId="{B88B26D9-33C7-47D4-8F59-40FECD3C84E5}" destId="{A4EEE560-0F07-4A61-9B11-01A44AAB480E}" srcOrd="2" destOrd="0" presId="urn:microsoft.com/office/officeart/2005/8/layout/hProcess11"/>
    <dgm:cxn modelId="{31F6674A-EC12-45D7-AFC3-407EAC9F2E6F}" type="presParOf" srcId="{FE2A4649-686D-4B27-93A6-9C14C4E9A9EA}" destId="{5B221A3F-B847-46A6-9DD6-906F9DB461F6}" srcOrd="3" destOrd="0" presId="urn:microsoft.com/office/officeart/2005/8/layout/hProcess11"/>
    <dgm:cxn modelId="{9F4FFA65-FCA1-45A7-8C3B-DA48D4BF0906}" type="presParOf" srcId="{FE2A4649-686D-4B27-93A6-9C14C4E9A9EA}" destId="{37DD90EC-B297-4D4E-AE7F-65525083EDFA}" srcOrd="4" destOrd="0" presId="urn:microsoft.com/office/officeart/2005/8/layout/hProcess11"/>
    <dgm:cxn modelId="{8B9CD455-B81E-46E3-A898-D14AF2E7D9BB}" type="presParOf" srcId="{37DD90EC-B297-4D4E-AE7F-65525083EDFA}" destId="{082E7E06-60F5-46AB-8BC6-3DDA1CF868D8}" srcOrd="0" destOrd="0" presId="urn:microsoft.com/office/officeart/2005/8/layout/hProcess11"/>
    <dgm:cxn modelId="{AFCBFB6E-C11B-4FD1-9A7A-DBD5CD7D4711}" type="presParOf" srcId="{37DD90EC-B297-4D4E-AE7F-65525083EDFA}" destId="{64E28A88-BD08-460D-9424-EB980BA0D3CC}" srcOrd="1" destOrd="0" presId="urn:microsoft.com/office/officeart/2005/8/layout/hProcess11"/>
    <dgm:cxn modelId="{09A5A988-2C92-468A-929D-B0EDCC0ED212}" type="presParOf" srcId="{37DD90EC-B297-4D4E-AE7F-65525083EDFA}" destId="{80D23EB5-334B-49EB-AC8A-3A570B9CC93D}" srcOrd="2" destOrd="0" presId="urn:microsoft.com/office/officeart/2005/8/layout/hProcess11"/>
    <dgm:cxn modelId="{78865E54-8F29-4D10-A939-4A905F68CB03}" type="presParOf" srcId="{FE2A4649-686D-4B27-93A6-9C14C4E9A9EA}" destId="{8A5D1A1B-996E-48BB-BF71-CDB9FB30AC9E}" srcOrd="5" destOrd="0" presId="urn:microsoft.com/office/officeart/2005/8/layout/hProcess11"/>
    <dgm:cxn modelId="{DB78364A-43B1-4191-9490-20456AD69BD2}" type="presParOf" srcId="{FE2A4649-686D-4B27-93A6-9C14C4E9A9EA}" destId="{9A3EE378-D9FA-44A7-AE4B-DAD85AA8E34D}" srcOrd="6" destOrd="0" presId="urn:microsoft.com/office/officeart/2005/8/layout/hProcess11"/>
    <dgm:cxn modelId="{AA23D15B-C716-41A4-884D-CD5E3CECE294}" type="presParOf" srcId="{9A3EE378-D9FA-44A7-AE4B-DAD85AA8E34D}" destId="{C8F01BD0-29C6-4D20-84D7-B5F7719FC557}" srcOrd="0" destOrd="0" presId="urn:microsoft.com/office/officeart/2005/8/layout/hProcess11"/>
    <dgm:cxn modelId="{D39A4308-3465-4633-B515-2D35D16729BF}" type="presParOf" srcId="{9A3EE378-D9FA-44A7-AE4B-DAD85AA8E34D}" destId="{3DCDB3E0-E7B4-4551-A418-526A1C230D73}" srcOrd="1" destOrd="0" presId="urn:microsoft.com/office/officeart/2005/8/layout/hProcess11"/>
    <dgm:cxn modelId="{F11100EF-3BE8-4D3E-85DD-A5E3EC2C6362}" type="presParOf" srcId="{9A3EE378-D9FA-44A7-AE4B-DAD85AA8E34D}" destId="{D4DB7E0F-736E-4B5B-9846-05B1457608FA}" srcOrd="2" destOrd="0" presId="urn:microsoft.com/office/officeart/2005/8/layout/hProcess11"/>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517E3087-2279-4714-B78D-5F9456EC7050}" type="doc">
      <dgm:prSet loTypeId="urn:microsoft.com/office/officeart/2005/8/layout/bProcess4" loCatId="process" qsTypeId="urn:microsoft.com/office/officeart/2005/8/quickstyle/simple1" qsCatId="simple" csTypeId="urn:microsoft.com/office/officeart/2005/8/colors/colorful1" csCatId="colorful" phldr="0"/>
      <dgm:spPr/>
      <dgm:t>
        <a:bodyPr/>
        <a:lstStyle/>
        <a:p>
          <a:endParaRPr lang="en-GB"/>
        </a:p>
      </dgm:t>
    </dgm:pt>
    <dgm:pt modelId="{DC9DCF28-8058-4B2A-8DAA-5E0D0393A412}">
      <dgm:prSet phldrT="[Text]" phldr="1"/>
      <dgm:spPr/>
      <dgm:t>
        <a:bodyPr/>
        <a:lstStyle/>
        <a:p>
          <a:endParaRPr lang="en-GB"/>
        </a:p>
      </dgm:t>
    </dgm:pt>
    <dgm:pt modelId="{7477F4DE-5CD7-43EA-A931-D2D8BDFB4050}" type="parTrans" cxnId="{AEBE2EC8-EE7B-4634-B1EA-6A3915974715}">
      <dgm:prSet/>
      <dgm:spPr/>
      <dgm:t>
        <a:bodyPr/>
        <a:lstStyle/>
        <a:p>
          <a:endParaRPr lang="en-GB"/>
        </a:p>
      </dgm:t>
    </dgm:pt>
    <dgm:pt modelId="{950A6AC8-4F3F-4DC8-9C34-B58C4938B712}" type="sibTrans" cxnId="{AEBE2EC8-EE7B-4634-B1EA-6A3915974715}">
      <dgm:prSet/>
      <dgm:spPr/>
      <dgm:t>
        <a:bodyPr/>
        <a:lstStyle/>
        <a:p>
          <a:endParaRPr lang="en-GB"/>
        </a:p>
      </dgm:t>
    </dgm:pt>
    <dgm:pt modelId="{0B5125A7-3290-4834-85B0-060DA329E1BC}">
      <dgm:prSet phldrT="[Text]" phldr="1"/>
      <dgm:spPr/>
      <dgm:t>
        <a:bodyPr/>
        <a:lstStyle/>
        <a:p>
          <a:endParaRPr lang="en-GB"/>
        </a:p>
      </dgm:t>
    </dgm:pt>
    <dgm:pt modelId="{53D6174A-48FA-4126-A7F6-30552C2C132B}" type="parTrans" cxnId="{D55695BA-22F3-4958-BDD8-319E7A1F6DDB}">
      <dgm:prSet/>
      <dgm:spPr/>
      <dgm:t>
        <a:bodyPr/>
        <a:lstStyle/>
        <a:p>
          <a:endParaRPr lang="en-GB"/>
        </a:p>
      </dgm:t>
    </dgm:pt>
    <dgm:pt modelId="{DB285C6E-E954-4691-B320-D1BB9580EA92}" type="sibTrans" cxnId="{D55695BA-22F3-4958-BDD8-319E7A1F6DDB}">
      <dgm:prSet/>
      <dgm:spPr/>
      <dgm:t>
        <a:bodyPr/>
        <a:lstStyle/>
        <a:p>
          <a:endParaRPr lang="en-GB"/>
        </a:p>
      </dgm:t>
    </dgm:pt>
    <dgm:pt modelId="{ABE3847B-7AB2-4C1F-8360-9BE525BB7BBC}">
      <dgm:prSet phldrT="[Text]" phldr="1"/>
      <dgm:spPr/>
      <dgm:t>
        <a:bodyPr/>
        <a:lstStyle/>
        <a:p>
          <a:endParaRPr lang="en-GB"/>
        </a:p>
      </dgm:t>
    </dgm:pt>
    <dgm:pt modelId="{9F965F8B-592B-49BB-B751-F7CA3F9E8778}" type="parTrans" cxnId="{5375E585-3D14-4C62-8461-5E19EE85FA61}">
      <dgm:prSet/>
      <dgm:spPr/>
      <dgm:t>
        <a:bodyPr/>
        <a:lstStyle/>
        <a:p>
          <a:endParaRPr lang="en-GB"/>
        </a:p>
      </dgm:t>
    </dgm:pt>
    <dgm:pt modelId="{ABF29A36-898F-4F1B-BB9A-C196B5CFEC30}" type="sibTrans" cxnId="{5375E585-3D14-4C62-8461-5E19EE85FA61}">
      <dgm:prSet/>
      <dgm:spPr/>
      <dgm:t>
        <a:bodyPr/>
        <a:lstStyle/>
        <a:p>
          <a:endParaRPr lang="en-GB"/>
        </a:p>
      </dgm:t>
    </dgm:pt>
    <dgm:pt modelId="{9625FF17-2F6E-4960-8983-9FAC571161FF}">
      <dgm:prSet phldrT="[Text]" phldr="1"/>
      <dgm:spPr/>
      <dgm:t>
        <a:bodyPr/>
        <a:lstStyle/>
        <a:p>
          <a:endParaRPr lang="en-GB"/>
        </a:p>
      </dgm:t>
    </dgm:pt>
    <dgm:pt modelId="{05DDE51E-25AF-4066-AE2E-76BD4F9F6EA8}" type="parTrans" cxnId="{D5B1973F-5CB5-4D55-B735-24FACCB6E81E}">
      <dgm:prSet/>
      <dgm:spPr/>
      <dgm:t>
        <a:bodyPr/>
        <a:lstStyle/>
        <a:p>
          <a:endParaRPr lang="en-GB"/>
        </a:p>
      </dgm:t>
    </dgm:pt>
    <dgm:pt modelId="{FFEB966B-6607-448E-B231-0426058DF6EB}" type="sibTrans" cxnId="{D5B1973F-5CB5-4D55-B735-24FACCB6E81E}">
      <dgm:prSet/>
      <dgm:spPr/>
      <dgm:t>
        <a:bodyPr/>
        <a:lstStyle/>
        <a:p>
          <a:endParaRPr lang="en-GB"/>
        </a:p>
      </dgm:t>
    </dgm:pt>
    <dgm:pt modelId="{F9CABC96-B4D1-4259-B005-2825074D63C3}">
      <dgm:prSet phldrT="[Text]" phldr="1"/>
      <dgm:spPr/>
      <dgm:t>
        <a:bodyPr/>
        <a:lstStyle/>
        <a:p>
          <a:endParaRPr lang="en-GB" dirty="0"/>
        </a:p>
      </dgm:t>
    </dgm:pt>
    <dgm:pt modelId="{71900ADD-2BFB-49D8-B5A0-156795E873B1}" type="parTrans" cxnId="{A1B1A83F-178E-49A4-BC9C-D6D2E97A4CB4}">
      <dgm:prSet/>
      <dgm:spPr/>
      <dgm:t>
        <a:bodyPr/>
        <a:lstStyle/>
        <a:p>
          <a:endParaRPr lang="en-GB"/>
        </a:p>
      </dgm:t>
    </dgm:pt>
    <dgm:pt modelId="{BEB8BA90-E5E5-4CBD-AD26-A3810DD15527}" type="sibTrans" cxnId="{A1B1A83F-178E-49A4-BC9C-D6D2E97A4CB4}">
      <dgm:prSet/>
      <dgm:spPr/>
      <dgm:t>
        <a:bodyPr/>
        <a:lstStyle/>
        <a:p>
          <a:endParaRPr lang="en-GB"/>
        </a:p>
      </dgm:t>
    </dgm:pt>
    <dgm:pt modelId="{5846E4F7-7773-4E5F-A13A-C1AF3ABC1562}">
      <dgm:prSet phldrT="[Text]" phldr="1"/>
      <dgm:spPr/>
      <dgm:t>
        <a:bodyPr/>
        <a:lstStyle/>
        <a:p>
          <a:endParaRPr lang="en-GB"/>
        </a:p>
      </dgm:t>
    </dgm:pt>
    <dgm:pt modelId="{FDB8AA87-10E4-4E23-AC98-B63FE9E99DA1}" type="parTrans" cxnId="{68AA8974-F580-4D9A-9EDF-8D69C0A124FE}">
      <dgm:prSet/>
      <dgm:spPr/>
      <dgm:t>
        <a:bodyPr/>
        <a:lstStyle/>
        <a:p>
          <a:endParaRPr lang="en-GB"/>
        </a:p>
      </dgm:t>
    </dgm:pt>
    <dgm:pt modelId="{6FAF3F4E-D4B8-4D5A-BE1B-72212E02DF35}" type="sibTrans" cxnId="{68AA8974-F580-4D9A-9EDF-8D69C0A124FE}">
      <dgm:prSet/>
      <dgm:spPr/>
      <dgm:t>
        <a:bodyPr/>
        <a:lstStyle/>
        <a:p>
          <a:endParaRPr lang="en-GB"/>
        </a:p>
      </dgm:t>
    </dgm:pt>
    <dgm:pt modelId="{BD51518F-A7F6-4CB0-A88E-600451F2C663}">
      <dgm:prSet phldrT="[Text]" phldr="1"/>
      <dgm:spPr/>
      <dgm:t>
        <a:bodyPr/>
        <a:lstStyle/>
        <a:p>
          <a:endParaRPr lang="en-GB" dirty="0"/>
        </a:p>
      </dgm:t>
    </dgm:pt>
    <dgm:pt modelId="{06B0FB5C-254F-4E79-8F2F-4119E9D3966E}" type="parTrans" cxnId="{BC16C7E0-E7A4-4480-9217-A7913A7900A3}">
      <dgm:prSet/>
      <dgm:spPr/>
      <dgm:t>
        <a:bodyPr/>
        <a:lstStyle/>
        <a:p>
          <a:endParaRPr lang="en-GB"/>
        </a:p>
      </dgm:t>
    </dgm:pt>
    <dgm:pt modelId="{5F8B5A24-8E76-4354-9AAE-A233A643CE4F}" type="sibTrans" cxnId="{BC16C7E0-E7A4-4480-9217-A7913A7900A3}">
      <dgm:prSet/>
      <dgm:spPr/>
      <dgm:t>
        <a:bodyPr/>
        <a:lstStyle/>
        <a:p>
          <a:endParaRPr lang="en-GB"/>
        </a:p>
      </dgm:t>
    </dgm:pt>
    <dgm:pt modelId="{1A29777D-762F-4E35-90BE-A22E6BB0DB19}">
      <dgm:prSet phldrT="[Text]" phldr="1"/>
      <dgm:spPr/>
      <dgm:t>
        <a:bodyPr/>
        <a:lstStyle/>
        <a:p>
          <a:endParaRPr lang="en-GB"/>
        </a:p>
      </dgm:t>
    </dgm:pt>
    <dgm:pt modelId="{B19F5A00-2A76-4F76-A55D-FC454DB92A70}" type="parTrans" cxnId="{0A8FB692-129E-4B2C-B7FD-09B2D5CF563B}">
      <dgm:prSet/>
      <dgm:spPr/>
      <dgm:t>
        <a:bodyPr/>
        <a:lstStyle/>
        <a:p>
          <a:endParaRPr lang="en-GB"/>
        </a:p>
      </dgm:t>
    </dgm:pt>
    <dgm:pt modelId="{A87A712B-7598-4852-BB26-4A4813603F03}" type="sibTrans" cxnId="{0A8FB692-129E-4B2C-B7FD-09B2D5CF563B}">
      <dgm:prSet/>
      <dgm:spPr/>
      <dgm:t>
        <a:bodyPr/>
        <a:lstStyle/>
        <a:p>
          <a:endParaRPr lang="en-GB"/>
        </a:p>
      </dgm:t>
    </dgm:pt>
    <dgm:pt modelId="{A712CE39-0D8F-48CB-9899-594851A8D2B6}">
      <dgm:prSet phldrT="[Text]" phldr="1"/>
      <dgm:spPr/>
      <dgm:t>
        <a:bodyPr/>
        <a:lstStyle/>
        <a:p>
          <a:endParaRPr lang="en-GB" dirty="0"/>
        </a:p>
      </dgm:t>
    </dgm:pt>
    <dgm:pt modelId="{4C799AB1-AC5E-41BD-92A5-1EE89C3D0C57}" type="parTrans" cxnId="{44B8CF77-1855-4BA0-9F80-31A6D159CF0D}">
      <dgm:prSet/>
      <dgm:spPr/>
      <dgm:t>
        <a:bodyPr/>
        <a:lstStyle/>
        <a:p>
          <a:endParaRPr lang="en-GB"/>
        </a:p>
      </dgm:t>
    </dgm:pt>
    <dgm:pt modelId="{9E9AAC25-FD25-44DC-852F-28B44193D28E}" type="sibTrans" cxnId="{44B8CF77-1855-4BA0-9F80-31A6D159CF0D}">
      <dgm:prSet/>
      <dgm:spPr/>
      <dgm:t>
        <a:bodyPr/>
        <a:lstStyle/>
        <a:p>
          <a:endParaRPr lang="en-GB"/>
        </a:p>
      </dgm:t>
    </dgm:pt>
    <dgm:pt modelId="{82D28365-B6A4-4FEC-A1CE-EAB1EE73537B}" type="pres">
      <dgm:prSet presAssocID="{517E3087-2279-4714-B78D-5F9456EC7050}" presName="Name0" presStyleCnt="0">
        <dgm:presLayoutVars>
          <dgm:dir/>
          <dgm:resizeHandles/>
        </dgm:presLayoutVars>
      </dgm:prSet>
      <dgm:spPr/>
    </dgm:pt>
    <dgm:pt modelId="{A2F86BAA-A80A-46E3-A911-E61A1482DA26}" type="pres">
      <dgm:prSet presAssocID="{DC9DCF28-8058-4B2A-8DAA-5E0D0393A412}" presName="compNode" presStyleCnt="0"/>
      <dgm:spPr/>
    </dgm:pt>
    <dgm:pt modelId="{A169029E-1F49-46AD-8E70-7922BBD55B29}" type="pres">
      <dgm:prSet presAssocID="{DC9DCF28-8058-4B2A-8DAA-5E0D0393A412}" presName="dummyConnPt" presStyleCnt="0"/>
      <dgm:spPr/>
    </dgm:pt>
    <dgm:pt modelId="{2B0F6904-8B5A-40A1-8199-8102826DEF30}" type="pres">
      <dgm:prSet presAssocID="{DC9DCF28-8058-4B2A-8DAA-5E0D0393A412}" presName="node" presStyleLbl="node1" presStyleIdx="0" presStyleCnt="9">
        <dgm:presLayoutVars>
          <dgm:bulletEnabled val="1"/>
        </dgm:presLayoutVars>
      </dgm:prSet>
      <dgm:spPr/>
    </dgm:pt>
    <dgm:pt modelId="{7C9060B3-912D-4D59-9F05-1163AA73ED0F}" type="pres">
      <dgm:prSet presAssocID="{950A6AC8-4F3F-4DC8-9C34-B58C4938B712}" presName="sibTrans" presStyleLbl="bgSibTrans2D1" presStyleIdx="0" presStyleCnt="8"/>
      <dgm:spPr/>
    </dgm:pt>
    <dgm:pt modelId="{A526EB92-0FEC-45A7-B19F-99A021AF3F87}" type="pres">
      <dgm:prSet presAssocID="{0B5125A7-3290-4834-85B0-060DA329E1BC}" presName="compNode" presStyleCnt="0"/>
      <dgm:spPr/>
    </dgm:pt>
    <dgm:pt modelId="{9C2BA8F4-101B-44B4-A18B-63D42CEB27F7}" type="pres">
      <dgm:prSet presAssocID="{0B5125A7-3290-4834-85B0-060DA329E1BC}" presName="dummyConnPt" presStyleCnt="0"/>
      <dgm:spPr/>
    </dgm:pt>
    <dgm:pt modelId="{48D19635-5C29-4C1E-BDEC-E6C510018EE1}" type="pres">
      <dgm:prSet presAssocID="{0B5125A7-3290-4834-85B0-060DA329E1BC}" presName="node" presStyleLbl="node1" presStyleIdx="1" presStyleCnt="9">
        <dgm:presLayoutVars>
          <dgm:bulletEnabled val="1"/>
        </dgm:presLayoutVars>
      </dgm:prSet>
      <dgm:spPr/>
    </dgm:pt>
    <dgm:pt modelId="{112A9778-3042-4E58-9634-255165A08F21}" type="pres">
      <dgm:prSet presAssocID="{DB285C6E-E954-4691-B320-D1BB9580EA92}" presName="sibTrans" presStyleLbl="bgSibTrans2D1" presStyleIdx="1" presStyleCnt="8"/>
      <dgm:spPr/>
    </dgm:pt>
    <dgm:pt modelId="{FF627EE7-A945-4E8E-AE78-94AED9EA540E}" type="pres">
      <dgm:prSet presAssocID="{ABE3847B-7AB2-4C1F-8360-9BE525BB7BBC}" presName="compNode" presStyleCnt="0"/>
      <dgm:spPr/>
    </dgm:pt>
    <dgm:pt modelId="{B36F4327-B9FF-48E8-8C91-3F57633E6029}" type="pres">
      <dgm:prSet presAssocID="{ABE3847B-7AB2-4C1F-8360-9BE525BB7BBC}" presName="dummyConnPt" presStyleCnt="0"/>
      <dgm:spPr/>
    </dgm:pt>
    <dgm:pt modelId="{C3BF0B37-9910-45D3-A50C-A350E65FEA84}" type="pres">
      <dgm:prSet presAssocID="{ABE3847B-7AB2-4C1F-8360-9BE525BB7BBC}" presName="node" presStyleLbl="node1" presStyleIdx="2" presStyleCnt="9">
        <dgm:presLayoutVars>
          <dgm:bulletEnabled val="1"/>
        </dgm:presLayoutVars>
      </dgm:prSet>
      <dgm:spPr/>
    </dgm:pt>
    <dgm:pt modelId="{9FE9E2DD-2F89-4CA1-8436-053DF80DBFFD}" type="pres">
      <dgm:prSet presAssocID="{ABF29A36-898F-4F1B-BB9A-C196B5CFEC30}" presName="sibTrans" presStyleLbl="bgSibTrans2D1" presStyleIdx="2" presStyleCnt="8"/>
      <dgm:spPr/>
    </dgm:pt>
    <dgm:pt modelId="{6C8B5FB0-C690-4D30-8749-AD6E5E110B5C}" type="pres">
      <dgm:prSet presAssocID="{9625FF17-2F6E-4960-8983-9FAC571161FF}" presName="compNode" presStyleCnt="0"/>
      <dgm:spPr/>
    </dgm:pt>
    <dgm:pt modelId="{58108F60-4D47-43EF-A359-E022422699E8}" type="pres">
      <dgm:prSet presAssocID="{9625FF17-2F6E-4960-8983-9FAC571161FF}" presName="dummyConnPt" presStyleCnt="0"/>
      <dgm:spPr/>
    </dgm:pt>
    <dgm:pt modelId="{DA28095B-732F-4690-B109-770CC3727C66}" type="pres">
      <dgm:prSet presAssocID="{9625FF17-2F6E-4960-8983-9FAC571161FF}" presName="node" presStyleLbl="node1" presStyleIdx="3" presStyleCnt="9">
        <dgm:presLayoutVars>
          <dgm:bulletEnabled val="1"/>
        </dgm:presLayoutVars>
      </dgm:prSet>
      <dgm:spPr/>
    </dgm:pt>
    <dgm:pt modelId="{5F8FB28F-9392-497E-9FF6-F09CFE612AB3}" type="pres">
      <dgm:prSet presAssocID="{FFEB966B-6607-448E-B231-0426058DF6EB}" presName="sibTrans" presStyleLbl="bgSibTrans2D1" presStyleIdx="3" presStyleCnt="8"/>
      <dgm:spPr/>
    </dgm:pt>
    <dgm:pt modelId="{ECCC12F4-C7FA-486F-851E-01396F7E51DF}" type="pres">
      <dgm:prSet presAssocID="{F9CABC96-B4D1-4259-B005-2825074D63C3}" presName="compNode" presStyleCnt="0"/>
      <dgm:spPr/>
    </dgm:pt>
    <dgm:pt modelId="{BAD933B9-053A-4A81-86DB-90BDAEBB675A}" type="pres">
      <dgm:prSet presAssocID="{F9CABC96-B4D1-4259-B005-2825074D63C3}" presName="dummyConnPt" presStyleCnt="0"/>
      <dgm:spPr/>
    </dgm:pt>
    <dgm:pt modelId="{7A60D40E-6308-48E0-90C2-5C3474B864A7}" type="pres">
      <dgm:prSet presAssocID="{F9CABC96-B4D1-4259-B005-2825074D63C3}" presName="node" presStyleLbl="node1" presStyleIdx="4" presStyleCnt="9">
        <dgm:presLayoutVars>
          <dgm:bulletEnabled val="1"/>
        </dgm:presLayoutVars>
      </dgm:prSet>
      <dgm:spPr/>
    </dgm:pt>
    <dgm:pt modelId="{3087D1A7-A79B-4382-B23C-EDE0DDBE5AB9}" type="pres">
      <dgm:prSet presAssocID="{BEB8BA90-E5E5-4CBD-AD26-A3810DD15527}" presName="sibTrans" presStyleLbl="bgSibTrans2D1" presStyleIdx="4" presStyleCnt="8"/>
      <dgm:spPr/>
    </dgm:pt>
    <dgm:pt modelId="{3683036A-DBA0-4D5B-B30B-4BF8AEE1D9B5}" type="pres">
      <dgm:prSet presAssocID="{5846E4F7-7773-4E5F-A13A-C1AF3ABC1562}" presName="compNode" presStyleCnt="0"/>
      <dgm:spPr/>
    </dgm:pt>
    <dgm:pt modelId="{C9DDE7DF-8950-4C02-9474-E01633973421}" type="pres">
      <dgm:prSet presAssocID="{5846E4F7-7773-4E5F-A13A-C1AF3ABC1562}" presName="dummyConnPt" presStyleCnt="0"/>
      <dgm:spPr/>
    </dgm:pt>
    <dgm:pt modelId="{20E0E85E-5B95-4BDE-A846-3BA73CE607E4}" type="pres">
      <dgm:prSet presAssocID="{5846E4F7-7773-4E5F-A13A-C1AF3ABC1562}" presName="node" presStyleLbl="node1" presStyleIdx="5" presStyleCnt="9">
        <dgm:presLayoutVars>
          <dgm:bulletEnabled val="1"/>
        </dgm:presLayoutVars>
      </dgm:prSet>
      <dgm:spPr/>
    </dgm:pt>
    <dgm:pt modelId="{8FAA45B7-D050-42B2-9CD5-21A10E644998}" type="pres">
      <dgm:prSet presAssocID="{6FAF3F4E-D4B8-4D5A-BE1B-72212E02DF35}" presName="sibTrans" presStyleLbl="bgSibTrans2D1" presStyleIdx="5" presStyleCnt="8"/>
      <dgm:spPr/>
    </dgm:pt>
    <dgm:pt modelId="{49CFAD9A-AC4E-444E-A21D-923976FBF1B8}" type="pres">
      <dgm:prSet presAssocID="{BD51518F-A7F6-4CB0-A88E-600451F2C663}" presName="compNode" presStyleCnt="0"/>
      <dgm:spPr/>
    </dgm:pt>
    <dgm:pt modelId="{FADFE282-F012-45FB-BE03-538897700316}" type="pres">
      <dgm:prSet presAssocID="{BD51518F-A7F6-4CB0-A88E-600451F2C663}" presName="dummyConnPt" presStyleCnt="0"/>
      <dgm:spPr/>
    </dgm:pt>
    <dgm:pt modelId="{BB184706-A66F-4534-BCA7-432F2E9B4D22}" type="pres">
      <dgm:prSet presAssocID="{BD51518F-A7F6-4CB0-A88E-600451F2C663}" presName="node" presStyleLbl="node1" presStyleIdx="6" presStyleCnt="9">
        <dgm:presLayoutVars>
          <dgm:bulletEnabled val="1"/>
        </dgm:presLayoutVars>
      </dgm:prSet>
      <dgm:spPr/>
    </dgm:pt>
    <dgm:pt modelId="{86F86655-C5F1-4BD0-94B9-5CF195F4B168}" type="pres">
      <dgm:prSet presAssocID="{5F8B5A24-8E76-4354-9AAE-A233A643CE4F}" presName="sibTrans" presStyleLbl="bgSibTrans2D1" presStyleIdx="6" presStyleCnt="8"/>
      <dgm:spPr/>
    </dgm:pt>
    <dgm:pt modelId="{BE4FA974-B8B0-4868-9E8D-17C6F503C5C6}" type="pres">
      <dgm:prSet presAssocID="{1A29777D-762F-4E35-90BE-A22E6BB0DB19}" presName="compNode" presStyleCnt="0"/>
      <dgm:spPr/>
    </dgm:pt>
    <dgm:pt modelId="{8882E8CC-7E97-4343-A070-7CC52D3C3912}" type="pres">
      <dgm:prSet presAssocID="{1A29777D-762F-4E35-90BE-A22E6BB0DB19}" presName="dummyConnPt" presStyleCnt="0"/>
      <dgm:spPr/>
    </dgm:pt>
    <dgm:pt modelId="{BAA3392E-FADC-42B1-8779-B7E3AAE384B2}" type="pres">
      <dgm:prSet presAssocID="{1A29777D-762F-4E35-90BE-A22E6BB0DB19}" presName="node" presStyleLbl="node1" presStyleIdx="7" presStyleCnt="9">
        <dgm:presLayoutVars>
          <dgm:bulletEnabled val="1"/>
        </dgm:presLayoutVars>
      </dgm:prSet>
      <dgm:spPr/>
    </dgm:pt>
    <dgm:pt modelId="{AC5CBADF-1341-4E86-985E-1DB7AB9B297D}" type="pres">
      <dgm:prSet presAssocID="{A87A712B-7598-4852-BB26-4A4813603F03}" presName="sibTrans" presStyleLbl="bgSibTrans2D1" presStyleIdx="7" presStyleCnt="8"/>
      <dgm:spPr/>
    </dgm:pt>
    <dgm:pt modelId="{F7627C89-D420-494D-86AA-552E4404DEC6}" type="pres">
      <dgm:prSet presAssocID="{A712CE39-0D8F-48CB-9899-594851A8D2B6}" presName="compNode" presStyleCnt="0"/>
      <dgm:spPr/>
    </dgm:pt>
    <dgm:pt modelId="{1676EED0-8AA1-4861-B169-E86CFBCE4F90}" type="pres">
      <dgm:prSet presAssocID="{A712CE39-0D8F-48CB-9899-594851A8D2B6}" presName="dummyConnPt" presStyleCnt="0"/>
      <dgm:spPr/>
    </dgm:pt>
    <dgm:pt modelId="{1B3C2304-343E-4DDC-AFDE-2D56BACD1F29}" type="pres">
      <dgm:prSet presAssocID="{A712CE39-0D8F-48CB-9899-594851A8D2B6}" presName="node" presStyleLbl="node1" presStyleIdx="8" presStyleCnt="9">
        <dgm:presLayoutVars>
          <dgm:bulletEnabled val="1"/>
        </dgm:presLayoutVars>
      </dgm:prSet>
      <dgm:spPr/>
    </dgm:pt>
  </dgm:ptLst>
  <dgm:cxnLst>
    <dgm:cxn modelId="{6B33E907-E272-4B36-A9FD-B83FEEF98257}" type="presOf" srcId="{BEB8BA90-E5E5-4CBD-AD26-A3810DD15527}" destId="{3087D1A7-A79B-4382-B23C-EDE0DDBE5AB9}" srcOrd="0" destOrd="0" presId="urn:microsoft.com/office/officeart/2005/8/layout/bProcess4"/>
    <dgm:cxn modelId="{24F8FD11-D08F-4256-B527-429EFC278E94}" type="presOf" srcId="{1A29777D-762F-4E35-90BE-A22E6BB0DB19}" destId="{BAA3392E-FADC-42B1-8779-B7E3AAE384B2}" srcOrd="0" destOrd="0" presId="urn:microsoft.com/office/officeart/2005/8/layout/bProcess4"/>
    <dgm:cxn modelId="{056A471F-BBCD-4437-8771-1BA39C7F4235}" type="presOf" srcId="{0B5125A7-3290-4834-85B0-060DA329E1BC}" destId="{48D19635-5C29-4C1E-BDEC-E6C510018EE1}" srcOrd="0" destOrd="0" presId="urn:microsoft.com/office/officeart/2005/8/layout/bProcess4"/>
    <dgm:cxn modelId="{A5406129-15D6-48B0-9A6B-D9DE26569526}" type="presOf" srcId="{6FAF3F4E-D4B8-4D5A-BE1B-72212E02DF35}" destId="{8FAA45B7-D050-42B2-9CD5-21A10E644998}" srcOrd="0" destOrd="0" presId="urn:microsoft.com/office/officeart/2005/8/layout/bProcess4"/>
    <dgm:cxn modelId="{A8211F2E-468B-4554-A6DE-7EDE7C60DA16}" type="presOf" srcId="{5F8B5A24-8E76-4354-9AAE-A233A643CE4F}" destId="{86F86655-C5F1-4BD0-94B9-5CF195F4B168}" srcOrd="0" destOrd="0" presId="urn:microsoft.com/office/officeart/2005/8/layout/bProcess4"/>
    <dgm:cxn modelId="{D5B1973F-5CB5-4D55-B735-24FACCB6E81E}" srcId="{517E3087-2279-4714-B78D-5F9456EC7050}" destId="{9625FF17-2F6E-4960-8983-9FAC571161FF}" srcOrd="3" destOrd="0" parTransId="{05DDE51E-25AF-4066-AE2E-76BD4F9F6EA8}" sibTransId="{FFEB966B-6607-448E-B231-0426058DF6EB}"/>
    <dgm:cxn modelId="{A1B1A83F-178E-49A4-BC9C-D6D2E97A4CB4}" srcId="{517E3087-2279-4714-B78D-5F9456EC7050}" destId="{F9CABC96-B4D1-4259-B005-2825074D63C3}" srcOrd="4" destOrd="0" parTransId="{71900ADD-2BFB-49D8-B5A0-156795E873B1}" sibTransId="{BEB8BA90-E5E5-4CBD-AD26-A3810DD15527}"/>
    <dgm:cxn modelId="{EC229663-4D5C-4639-8A36-0A3E7B281729}" type="presOf" srcId="{517E3087-2279-4714-B78D-5F9456EC7050}" destId="{82D28365-B6A4-4FEC-A1CE-EAB1EE73537B}" srcOrd="0" destOrd="0" presId="urn:microsoft.com/office/officeart/2005/8/layout/bProcess4"/>
    <dgm:cxn modelId="{A41E7067-DA8D-4802-93B0-F9CF6A7BDC81}" type="presOf" srcId="{FFEB966B-6607-448E-B231-0426058DF6EB}" destId="{5F8FB28F-9392-497E-9FF6-F09CFE612AB3}" srcOrd="0" destOrd="0" presId="urn:microsoft.com/office/officeart/2005/8/layout/bProcess4"/>
    <dgm:cxn modelId="{114DEF67-B356-4187-A90D-CA2535EAA416}" type="presOf" srcId="{DC9DCF28-8058-4B2A-8DAA-5E0D0393A412}" destId="{2B0F6904-8B5A-40A1-8199-8102826DEF30}" srcOrd="0" destOrd="0" presId="urn:microsoft.com/office/officeart/2005/8/layout/bProcess4"/>
    <dgm:cxn modelId="{459E0C6A-7ADE-4140-888D-742F6A747ED4}" type="presOf" srcId="{ABE3847B-7AB2-4C1F-8360-9BE525BB7BBC}" destId="{C3BF0B37-9910-45D3-A50C-A350E65FEA84}" srcOrd="0" destOrd="0" presId="urn:microsoft.com/office/officeart/2005/8/layout/bProcess4"/>
    <dgm:cxn modelId="{0C5B2771-5368-4DFA-A6A1-2F8787369C89}" type="presOf" srcId="{A87A712B-7598-4852-BB26-4A4813603F03}" destId="{AC5CBADF-1341-4E86-985E-1DB7AB9B297D}" srcOrd="0" destOrd="0" presId="urn:microsoft.com/office/officeart/2005/8/layout/bProcess4"/>
    <dgm:cxn modelId="{68AA8974-F580-4D9A-9EDF-8D69C0A124FE}" srcId="{517E3087-2279-4714-B78D-5F9456EC7050}" destId="{5846E4F7-7773-4E5F-A13A-C1AF3ABC1562}" srcOrd="5" destOrd="0" parTransId="{FDB8AA87-10E4-4E23-AC98-B63FE9E99DA1}" sibTransId="{6FAF3F4E-D4B8-4D5A-BE1B-72212E02DF35}"/>
    <dgm:cxn modelId="{56C2A755-EB8F-4C29-A4E1-0C4C23669DDB}" type="presOf" srcId="{DB285C6E-E954-4691-B320-D1BB9580EA92}" destId="{112A9778-3042-4E58-9634-255165A08F21}" srcOrd="0" destOrd="0" presId="urn:microsoft.com/office/officeart/2005/8/layout/bProcess4"/>
    <dgm:cxn modelId="{44B8CF77-1855-4BA0-9F80-31A6D159CF0D}" srcId="{517E3087-2279-4714-B78D-5F9456EC7050}" destId="{A712CE39-0D8F-48CB-9899-594851A8D2B6}" srcOrd="8" destOrd="0" parTransId="{4C799AB1-AC5E-41BD-92A5-1EE89C3D0C57}" sibTransId="{9E9AAC25-FD25-44DC-852F-28B44193D28E}"/>
    <dgm:cxn modelId="{1DF65779-0E88-4AAB-8ADD-A0A8B446D3F6}" type="presOf" srcId="{950A6AC8-4F3F-4DC8-9C34-B58C4938B712}" destId="{7C9060B3-912D-4D59-9F05-1163AA73ED0F}" srcOrd="0" destOrd="0" presId="urn:microsoft.com/office/officeart/2005/8/layout/bProcess4"/>
    <dgm:cxn modelId="{5375E585-3D14-4C62-8461-5E19EE85FA61}" srcId="{517E3087-2279-4714-B78D-5F9456EC7050}" destId="{ABE3847B-7AB2-4C1F-8360-9BE525BB7BBC}" srcOrd="2" destOrd="0" parTransId="{9F965F8B-592B-49BB-B751-F7CA3F9E8778}" sibTransId="{ABF29A36-898F-4F1B-BB9A-C196B5CFEC30}"/>
    <dgm:cxn modelId="{8601D18A-5E6C-4B09-9EB6-7D95B2036799}" type="presOf" srcId="{A712CE39-0D8F-48CB-9899-594851A8D2B6}" destId="{1B3C2304-343E-4DDC-AFDE-2D56BACD1F29}" srcOrd="0" destOrd="0" presId="urn:microsoft.com/office/officeart/2005/8/layout/bProcess4"/>
    <dgm:cxn modelId="{AC6DC88D-7A62-41E2-B866-361E243FF00E}" type="presOf" srcId="{BD51518F-A7F6-4CB0-A88E-600451F2C663}" destId="{BB184706-A66F-4534-BCA7-432F2E9B4D22}" srcOrd="0" destOrd="0" presId="urn:microsoft.com/office/officeart/2005/8/layout/bProcess4"/>
    <dgm:cxn modelId="{0A8FB692-129E-4B2C-B7FD-09B2D5CF563B}" srcId="{517E3087-2279-4714-B78D-5F9456EC7050}" destId="{1A29777D-762F-4E35-90BE-A22E6BB0DB19}" srcOrd="7" destOrd="0" parTransId="{B19F5A00-2A76-4F76-A55D-FC454DB92A70}" sibTransId="{A87A712B-7598-4852-BB26-4A4813603F03}"/>
    <dgm:cxn modelId="{949B94BA-D243-4A02-876A-CA0EA90E6B5C}" type="presOf" srcId="{ABF29A36-898F-4F1B-BB9A-C196B5CFEC30}" destId="{9FE9E2DD-2F89-4CA1-8436-053DF80DBFFD}" srcOrd="0" destOrd="0" presId="urn:microsoft.com/office/officeart/2005/8/layout/bProcess4"/>
    <dgm:cxn modelId="{D55695BA-22F3-4958-BDD8-319E7A1F6DDB}" srcId="{517E3087-2279-4714-B78D-5F9456EC7050}" destId="{0B5125A7-3290-4834-85B0-060DA329E1BC}" srcOrd="1" destOrd="0" parTransId="{53D6174A-48FA-4126-A7F6-30552C2C132B}" sibTransId="{DB285C6E-E954-4691-B320-D1BB9580EA92}"/>
    <dgm:cxn modelId="{8BC169C6-0EBB-4609-8EF1-184B93F7CE78}" type="presOf" srcId="{F9CABC96-B4D1-4259-B005-2825074D63C3}" destId="{7A60D40E-6308-48E0-90C2-5C3474B864A7}" srcOrd="0" destOrd="0" presId="urn:microsoft.com/office/officeart/2005/8/layout/bProcess4"/>
    <dgm:cxn modelId="{AEBE2EC8-EE7B-4634-B1EA-6A3915974715}" srcId="{517E3087-2279-4714-B78D-5F9456EC7050}" destId="{DC9DCF28-8058-4B2A-8DAA-5E0D0393A412}" srcOrd="0" destOrd="0" parTransId="{7477F4DE-5CD7-43EA-A931-D2D8BDFB4050}" sibTransId="{950A6AC8-4F3F-4DC8-9C34-B58C4938B712}"/>
    <dgm:cxn modelId="{BC16C7E0-E7A4-4480-9217-A7913A7900A3}" srcId="{517E3087-2279-4714-B78D-5F9456EC7050}" destId="{BD51518F-A7F6-4CB0-A88E-600451F2C663}" srcOrd="6" destOrd="0" parTransId="{06B0FB5C-254F-4E79-8F2F-4119E9D3966E}" sibTransId="{5F8B5A24-8E76-4354-9AAE-A233A643CE4F}"/>
    <dgm:cxn modelId="{9EC511ED-2060-40C6-9237-27A17F530940}" type="presOf" srcId="{9625FF17-2F6E-4960-8983-9FAC571161FF}" destId="{DA28095B-732F-4690-B109-770CC3727C66}" srcOrd="0" destOrd="0" presId="urn:microsoft.com/office/officeart/2005/8/layout/bProcess4"/>
    <dgm:cxn modelId="{DF07A8F5-C6DF-4C42-A643-E2B41C83660C}" type="presOf" srcId="{5846E4F7-7773-4E5F-A13A-C1AF3ABC1562}" destId="{20E0E85E-5B95-4BDE-A846-3BA73CE607E4}" srcOrd="0" destOrd="0" presId="urn:microsoft.com/office/officeart/2005/8/layout/bProcess4"/>
    <dgm:cxn modelId="{D3FA5B4A-BF66-4BD4-8A91-68BAC189B647}" type="presParOf" srcId="{82D28365-B6A4-4FEC-A1CE-EAB1EE73537B}" destId="{A2F86BAA-A80A-46E3-A911-E61A1482DA26}" srcOrd="0" destOrd="0" presId="urn:microsoft.com/office/officeart/2005/8/layout/bProcess4"/>
    <dgm:cxn modelId="{7E8F2D5D-10A0-406F-8F69-29F8C1C2893E}" type="presParOf" srcId="{A2F86BAA-A80A-46E3-A911-E61A1482DA26}" destId="{A169029E-1F49-46AD-8E70-7922BBD55B29}" srcOrd="0" destOrd="0" presId="urn:microsoft.com/office/officeart/2005/8/layout/bProcess4"/>
    <dgm:cxn modelId="{829AC39A-738E-4A44-BBFE-7A7BF4BFABA0}" type="presParOf" srcId="{A2F86BAA-A80A-46E3-A911-E61A1482DA26}" destId="{2B0F6904-8B5A-40A1-8199-8102826DEF30}" srcOrd="1" destOrd="0" presId="urn:microsoft.com/office/officeart/2005/8/layout/bProcess4"/>
    <dgm:cxn modelId="{E0685887-95C5-4461-ADFF-03BD519A4DF5}" type="presParOf" srcId="{82D28365-B6A4-4FEC-A1CE-EAB1EE73537B}" destId="{7C9060B3-912D-4D59-9F05-1163AA73ED0F}" srcOrd="1" destOrd="0" presId="urn:microsoft.com/office/officeart/2005/8/layout/bProcess4"/>
    <dgm:cxn modelId="{F9769AE1-BE24-47F7-80B4-675D9135F875}" type="presParOf" srcId="{82D28365-B6A4-4FEC-A1CE-EAB1EE73537B}" destId="{A526EB92-0FEC-45A7-B19F-99A021AF3F87}" srcOrd="2" destOrd="0" presId="urn:microsoft.com/office/officeart/2005/8/layout/bProcess4"/>
    <dgm:cxn modelId="{EC769531-FB94-4A89-9790-85F4ADD98FEB}" type="presParOf" srcId="{A526EB92-0FEC-45A7-B19F-99A021AF3F87}" destId="{9C2BA8F4-101B-44B4-A18B-63D42CEB27F7}" srcOrd="0" destOrd="0" presId="urn:microsoft.com/office/officeart/2005/8/layout/bProcess4"/>
    <dgm:cxn modelId="{792CE9CE-EFCD-424B-B6CA-A10C6270CE91}" type="presParOf" srcId="{A526EB92-0FEC-45A7-B19F-99A021AF3F87}" destId="{48D19635-5C29-4C1E-BDEC-E6C510018EE1}" srcOrd="1" destOrd="0" presId="urn:microsoft.com/office/officeart/2005/8/layout/bProcess4"/>
    <dgm:cxn modelId="{A29DE957-1A0F-4F3A-A748-FF9BFA3F3A0C}" type="presParOf" srcId="{82D28365-B6A4-4FEC-A1CE-EAB1EE73537B}" destId="{112A9778-3042-4E58-9634-255165A08F21}" srcOrd="3" destOrd="0" presId="urn:microsoft.com/office/officeart/2005/8/layout/bProcess4"/>
    <dgm:cxn modelId="{242C1324-7826-4960-A344-6646F31DC31F}" type="presParOf" srcId="{82D28365-B6A4-4FEC-A1CE-EAB1EE73537B}" destId="{FF627EE7-A945-4E8E-AE78-94AED9EA540E}" srcOrd="4" destOrd="0" presId="urn:microsoft.com/office/officeart/2005/8/layout/bProcess4"/>
    <dgm:cxn modelId="{7AA22A28-FBDF-4EFD-A0C2-5A29AFB1B9C7}" type="presParOf" srcId="{FF627EE7-A945-4E8E-AE78-94AED9EA540E}" destId="{B36F4327-B9FF-48E8-8C91-3F57633E6029}" srcOrd="0" destOrd="0" presId="urn:microsoft.com/office/officeart/2005/8/layout/bProcess4"/>
    <dgm:cxn modelId="{4B73C93E-D4A1-483F-A1A6-074A4E322C44}" type="presParOf" srcId="{FF627EE7-A945-4E8E-AE78-94AED9EA540E}" destId="{C3BF0B37-9910-45D3-A50C-A350E65FEA84}" srcOrd="1" destOrd="0" presId="urn:microsoft.com/office/officeart/2005/8/layout/bProcess4"/>
    <dgm:cxn modelId="{A5CA843A-BF1D-4347-9CD6-DAF9C1CA4399}" type="presParOf" srcId="{82D28365-B6A4-4FEC-A1CE-EAB1EE73537B}" destId="{9FE9E2DD-2F89-4CA1-8436-053DF80DBFFD}" srcOrd="5" destOrd="0" presId="urn:microsoft.com/office/officeart/2005/8/layout/bProcess4"/>
    <dgm:cxn modelId="{9C9EB704-C886-46B4-8546-B6242EC17DD5}" type="presParOf" srcId="{82D28365-B6A4-4FEC-A1CE-EAB1EE73537B}" destId="{6C8B5FB0-C690-4D30-8749-AD6E5E110B5C}" srcOrd="6" destOrd="0" presId="urn:microsoft.com/office/officeart/2005/8/layout/bProcess4"/>
    <dgm:cxn modelId="{0EBE24BF-CE95-4C9D-B38A-F0097C0999C0}" type="presParOf" srcId="{6C8B5FB0-C690-4D30-8749-AD6E5E110B5C}" destId="{58108F60-4D47-43EF-A359-E022422699E8}" srcOrd="0" destOrd="0" presId="urn:microsoft.com/office/officeart/2005/8/layout/bProcess4"/>
    <dgm:cxn modelId="{9CF18B7F-C076-4881-A73A-B4850D544086}" type="presParOf" srcId="{6C8B5FB0-C690-4D30-8749-AD6E5E110B5C}" destId="{DA28095B-732F-4690-B109-770CC3727C66}" srcOrd="1" destOrd="0" presId="urn:microsoft.com/office/officeart/2005/8/layout/bProcess4"/>
    <dgm:cxn modelId="{D64595FA-5A56-487A-826A-DE479FE64721}" type="presParOf" srcId="{82D28365-B6A4-4FEC-A1CE-EAB1EE73537B}" destId="{5F8FB28F-9392-497E-9FF6-F09CFE612AB3}" srcOrd="7" destOrd="0" presId="urn:microsoft.com/office/officeart/2005/8/layout/bProcess4"/>
    <dgm:cxn modelId="{FCFBFBE1-A5B1-4221-BF32-6F4B70023F5C}" type="presParOf" srcId="{82D28365-B6A4-4FEC-A1CE-EAB1EE73537B}" destId="{ECCC12F4-C7FA-486F-851E-01396F7E51DF}" srcOrd="8" destOrd="0" presId="urn:microsoft.com/office/officeart/2005/8/layout/bProcess4"/>
    <dgm:cxn modelId="{61DC6E71-8C9C-46CA-B814-648D5EC77100}" type="presParOf" srcId="{ECCC12F4-C7FA-486F-851E-01396F7E51DF}" destId="{BAD933B9-053A-4A81-86DB-90BDAEBB675A}" srcOrd="0" destOrd="0" presId="urn:microsoft.com/office/officeart/2005/8/layout/bProcess4"/>
    <dgm:cxn modelId="{D8DCF55F-9F0B-4A58-AC13-B4FEC97E3522}" type="presParOf" srcId="{ECCC12F4-C7FA-486F-851E-01396F7E51DF}" destId="{7A60D40E-6308-48E0-90C2-5C3474B864A7}" srcOrd="1" destOrd="0" presId="urn:microsoft.com/office/officeart/2005/8/layout/bProcess4"/>
    <dgm:cxn modelId="{63477494-F717-4E7A-9752-8489A0DF8585}" type="presParOf" srcId="{82D28365-B6A4-4FEC-A1CE-EAB1EE73537B}" destId="{3087D1A7-A79B-4382-B23C-EDE0DDBE5AB9}" srcOrd="9" destOrd="0" presId="urn:microsoft.com/office/officeart/2005/8/layout/bProcess4"/>
    <dgm:cxn modelId="{29952B99-3BC8-4322-B1A6-BD1016F22B55}" type="presParOf" srcId="{82D28365-B6A4-4FEC-A1CE-EAB1EE73537B}" destId="{3683036A-DBA0-4D5B-B30B-4BF8AEE1D9B5}" srcOrd="10" destOrd="0" presId="urn:microsoft.com/office/officeart/2005/8/layout/bProcess4"/>
    <dgm:cxn modelId="{DC8B8134-D9A7-4AEA-8C84-1D8ABEDC1964}" type="presParOf" srcId="{3683036A-DBA0-4D5B-B30B-4BF8AEE1D9B5}" destId="{C9DDE7DF-8950-4C02-9474-E01633973421}" srcOrd="0" destOrd="0" presId="urn:microsoft.com/office/officeart/2005/8/layout/bProcess4"/>
    <dgm:cxn modelId="{09521BAB-0E76-45F7-B6E4-24931450FD45}" type="presParOf" srcId="{3683036A-DBA0-4D5B-B30B-4BF8AEE1D9B5}" destId="{20E0E85E-5B95-4BDE-A846-3BA73CE607E4}" srcOrd="1" destOrd="0" presId="urn:microsoft.com/office/officeart/2005/8/layout/bProcess4"/>
    <dgm:cxn modelId="{BCFFE4B3-19B3-4847-B65B-99B26B989332}" type="presParOf" srcId="{82D28365-B6A4-4FEC-A1CE-EAB1EE73537B}" destId="{8FAA45B7-D050-42B2-9CD5-21A10E644998}" srcOrd="11" destOrd="0" presId="urn:microsoft.com/office/officeart/2005/8/layout/bProcess4"/>
    <dgm:cxn modelId="{9D15855D-215A-4A1E-824D-75C38CBD52AE}" type="presParOf" srcId="{82D28365-B6A4-4FEC-A1CE-EAB1EE73537B}" destId="{49CFAD9A-AC4E-444E-A21D-923976FBF1B8}" srcOrd="12" destOrd="0" presId="urn:microsoft.com/office/officeart/2005/8/layout/bProcess4"/>
    <dgm:cxn modelId="{D2BE7875-DC17-4D23-9594-23F85FE1DF8E}" type="presParOf" srcId="{49CFAD9A-AC4E-444E-A21D-923976FBF1B8}" destId="{FADFE282-F012-45FB-BE03-538897700316}" srcOrd="0" destOrd="0" presId="urn:microsoft.com/office/officeart/2005/8/layout/bProcess4"/>
    <dgm:cxn modelId="{94D8473A-104C-4358-85A2-4C32910717ED}" type="presParOf" srcId="{49CFAD9A-AC4E-444E-A21D-923976FBF1B8}" destId="{BB184706-A66F-4534-BCA7-432F2E9B4D22}" srcOrd="1" destOrd="0" presId="urn:microsoft.com/office/officeart/2005/8/layout/bProcess4"/>
    <dgm:cxn modelId="{D56420A8-0529-4197-B7D8-AFF749919186}" type="presParOf" srcId="{82D28365-B6A4-4FEC-A1CE-EAB1EE73537B}" destId="{86F86655-C5F1-4BD0-94B9-5CF195F4B168}" srcOrd="13" destOrd="0" presId="urn:microsoft.com/office/officeart/2005/8/layout/bProcess4"/>
    <dgm:cxn modelId="{0CC3A63E-9A4F-4C51-B60F-E271B636D279}" type="presParOf" srcId="{82D28365-B6A4-4FEC-A1CE-EAB1EE73537B}" destId="{BE4FA974-B8B0-4868-9E8D-17C6F503C5C6}" srcOrd="14" destOrd="0" presId="urn:microsoft.com/office/officeart/2005/8/layout/bProcess4"/>
    <dgm:cxn modelId="{3B727BE9-D437-4CB0-9E26-38385A870C54}" type="presParOf" srcId="{BE4FA974-B8B0-4868-9E8D-17C6F503C5C6}" destId="{8882E8CC-7E97-4343-A070-7CC52D3C3912}" srcOrd="0" destOrd="0" presId="urn:microsoft.com/office/officeart/2005/8/layout/bProcess4"/>
    <dgm:cxn modelId="{1EF6CA6C-723F-46C8-B90D-836354F10E00}" type="presParOf" srcId="{BE4FA974-B8B0-4868-9E8D-17C6F503C5C6}" destId="{BAA3392E-FADC-42B1-8779-B7E3AAE384B2}" srcOrd="1" destOrd="0" presId="urn:microsoft.com/office/officeart/2005/8/layout/bProcess4"/>
    <dgm:cxn modelId="{8CA37208-221D-40BC-82B4-51D6C6349811}" type="presParOf" srcId="{82D28365-B6A4-4FEC-A1CE-EAB1EE73537B}" destId="{AC5CBADF-1341-4E86-985E-1DB7AB9B297D}" srcOrd="15" destOrd="0" presId="urn:microsoft.com/office/officeart/2005/8/layout/bProcess4"/>
    <dgm:cxn modelId="{0B357A58-97BB-4EF6-991F-122408DB1C21}" type="presParOf" srcId="{82D28365-B6A4-4FEC-A1CE-EAB1EE73537B}" destId="{F7627C89-D420-494D-86AA-552E4404DEC6}" srcOrd="16" destOrd="0" presId="urn:microsoft.com/office/officeart/2005/8/layout/bProcess4"/>
    <dgm:cxn modelId="{2A5C852F-3500-4A47-A56A-3946A2F95F72}" type="presParOf" srcId="{F7627C89-D420-494D-86AA-552E4404DEC6}" destId="{1676EED0-8AA1-4861-B169-E86CFBCE4F90}" srcOrd="0" destOrd="0" presId="urn:microsoft.com/office/officeart/2005/8/layout/bProcess4"/>
    <dgm:cxn modelId="{E7717447-8524-4F7D-BFE3-317053C56AE6}" type="presParOf" srcId="{F7627C89-D420-494D-86AA-552E4404DEC6}" destId="{1B3C2304-343E-4DDC-AFDE-2D56BACD1F29}" srcOrd="1" destOrd="0" presId="urn:microsoft.com/office/officeart/2005/8/layout/b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954713E-F94D-40E1-BE26-D6D0575DC412}" type="doc">
      <dgm:prSet loTypeId="urn:microsoft.com/office/officeart/2005/8/layout/radial6" loCatId="relationship" qsTypeId="urn:microsoft.com/office/officeart/2005/8/quickstyle/simple1" qsCatId="simple" csTypeId="urn:microsoft.com/office/officeart/2005/8/colors/colorful1" csCatId="colorful" phldr="1"/>
      <dgm:spPr/>
      <dgm:t>
        <a:bodyPr/>
        <a:lstStyle/>
        <a:p>
          <a:endParaRPr lang="en-GB"/>
        </a:p>
      </dgm:t>
    </dgm:pt>
    <dgm:pt modelId="{6740D200-169F-4B95-A4F8-C875E39976FC}">
      <dgm:prSet phldrT="[Text]" phldr="0"/>
      <dgm:spPr/>
      <dgm:t>
        <a:bodyPr/>
        <a:lstStyle/>
        <a:p>
          <a:r>
            <a:rPr lang="en-GB" dirty="0"/>
            <a:t>Microsoft Agent Identity Platform</a:t>
          </a:r>
        </a:p>
      </dgm:t>
    </dgm:pt>
    <dgm:pt modelId="{A6AB8C66-E407-40F0-90F9-61B70CB75E80}" type="parTrans" cxnId="{FDD83EC5-64FD-4EBF-BA89-7D12ECA30AF1}">
      <dgm:prSet/>
      <dgm:spPr/>
      <dgm:t>
        <a:bodyPr/>
        <a:lstStyle/>
        <a:p>
          <a:endParaRPr lang="en-GB"/>
        </a:p>
      </dgm:t>
    </dgm:pt>
    <dgm:pt modelId="{DF78A940-0C2D-4481-8AD6-2D79604DF99F}" type="sibTrans" cxnId="{FDD83EC5-64FD-4EBF-BA89-7D12ECA30AF1}">
      <dgm:prSet/>
      <dgm:spPr/>
      <dgm:t>
        <a:bodyPr/>
        <a:lstStyle/>
        <a:p>
          <a:endParaRPr lang="en-GB"/>
        </a:p>
      </dgm:t>
    </dgm:pt>
    <dgm:pt modelId="{F9EA5804-75D7-4589-87DC-7B52FC0CB6F7}">
      <dgm:prSet phldrT="[Text]" phldr="0"/>
      <dgm:spPr/>
      <dgm:t>
        <a:bodyPr/>
        <a:lstStyle/>
        <a:p>
          <a:r>
            <a:rPr lang="en-GB"/>
            <a:t>Authentication &amp;Authorization</a:t>
          </a:r>
          <a:endParaRPr lang="en-GB" dirty="0"/>
        </a:p>
      </dgm:t>
    </dgm:pt>
    <dgm:pt modelId="{7D33035F-26C7-4DEC-A544-C59E3FCEB19C}" type="parTrans" cxnId="{260B4932-2141-4359-8764-3FB7500DA55A}">
      <dgm:prSet/>
      <dgm:spPr/>
      <dgm:t>
        <a:bodyPr/>
        <a:lstStyle/>
        <a:p>
          <a:endParaRPr lang="en-GB"/>
        </a:p>
      </dgm:t>
    </dgm:pt>
    <dgm:pt modelId="{C5C5B3AD-60A9-4862-BBF9-599038AA4690}" type="sibTrans" cxnId="{260B4932-2141-4359-8764-3FB7500DA55A}">
      <dgm:prSet/>
      <dgm:spPr/>
      <dgm:t>
        <a:bodyPr/>
        <a:lstStyle/>
        <a:p>
          <a:endParaRPr lang="en-GB"/>
        </a:p>
      </dgm:t>
    </dgm:pt>
    <dgm:pt modelId="{58A2D1D0-76C6-4C4B-8BA3-61CF862FEB6D}">
      <dgm:prSet phldrT="[Text]" phldr="0"/>
      <dgm:spPr/>
      <dgm:t>
        <a:bodyPr/>
        <a:lstStyle/>
        <a:p>
          <a:r>
            <a:rPr lang="en-GB"/>
            <a:t>Token System</a:t>
          </a:r>
        </a:p>
      </dgm:t>
    </dgm:pt>
    <dgm:pt modelId="{42FC2971-BAF2-42CD-B778-2C2C752858B3}" type="parTrans" cxnId="{C3AC6445-67A8-46A5-9BCD-B4E420B316DE}">
      <dgm:prSet/>
      <dgm:spPr/>
      <dgm:t>
        <a:bodyPr/>
        <a:lstStyle/>
        <a:p>
          <a:endParaRPr lang="en-GB"/>
        </a:p>
      </dgm:t>
    </dgm:pt>
    <dgm:pt modelId="{3FCE4683-F2C5-4E24-B7A3-E450F144D21F}" type="sibTrans" cxnId="{C3AC6445-67A8-46A5-9BCD-B4E420B316DE}">
      <dgm:prSet/>
      <dgm:spPr/>
      <dgm:t>
        <a:bodyPr/>
        <a:lstStyle/>
        <a:p>
          <a:endParaRPr lang="en-GB"/>
        </a:p>
      </dgm:t>
    </dgm:pt>
    <dgm:pt modelId="{5CDD8A0E-4C24-49B5-AC4A-24233057612F}">
      <dgm:prSet phldrT="[Text]" phldr="0"/>
      <dgm:spPr/>
      <dgm:t>
        <a:bodyPr/>
        <a:lstStyle/>
        <a:p>
          <a:r>
            <a:rPr lang="en-GB"/>
            <a:t>SDK Integration</a:t>
          </a:r>
        </a:p>
      </dgm:t>
    </dgm:pt>
    <dgm:pt modelId="{C2F1AE4B-D3C7-4CE7-B9B9-E71A1A8402B4}" type="parTrans" cxnId="{2301FB98-2F63-4FB1-A209-311A48B37DAC}">
      <dgm:prSet/>
      <dgm:spPr/>
      <dgm:t>
        <a:bodyPr/>
        <a:lstStyle/>
        <a:p>
          <a:endParaRPr lang="en-GB"/>
        </a:p>
      </dgm:t>
    </dgm:pt>
    <dgm:pt modelId="{7B48A66A-C4D1-4277-9CE0-2F27BF5902FC}" type="sibTrans" cxnId="{2301FB98-2F63-4FB1-A209-311A48B37DAC}">
      <dgm:prSet/>
      <dgm:spPr/>
      <dgm:t>
        <a:bodyPr/>
        <a:lstStyle/>
        <a:p>
          <a:endParaRPr lang="en-GB"/>
        </a:p>
      </dgm:t>
    </dgm:pt>
    <dgm:pt modelId="{465A7C71-491C-44EC-AC34-DDE7C03B5A82}">
      <dgm:prSet phldrT="[Text]" phldr="0"/>
      <dgm:spPr/>
      <dgm:t>
        <a:bodyPr/>
        <a:lstStyle/>
        <a:p>
          <a:r>
            <a:rPr lang="en-GB"/>
            <a:t>Agent Registry &amp; Management</a:t>
          </a:r>
        </a:p>
      </dgm:t>
    </dgm:pt>
    <dgm:pt modelId="{FA6E396E-3FDA-46BF-922E-91B93B69AD45}" type="parTrans" cxnId="{AF1E3FF0-CB11-44BA-A415-B2FF58BE1CE9}">
      <dgm:prSet/>
      <dgm:spPr/>
      <dgm:t>
        <a:bodyPr/>
        <a:lstStyle/>
        <a:p>
          <a:endParaRPr lang="en-GB"/>
        </a:p>
      </dgm:t>
    </dgm:pt>
    <dgm:pt modelId="{4E18F5A7-F31F-4D89-8C0B-39E70473B1A1}" type="sibTrans" cxnId="{AF1E3FF0-CB11-44BA-A415-B2FF58BE1CE9}">
      <dgm:prSet/>
      <dgm:spPr/>
      <dgm:t>
        <a:bodyPr/>
        <a:lstStyle/>
        <a:p>
          <a:endParaRPr lang="en-GB"/>
        </a:p>
      </dgm:t>
    </dgm:pt>
    <dgm:pt modelId="{9700EF7F-B367-4A8F-8AC2-A122C78B5A05}">
      <dgm:prSet phldrT="[Text]" phldr="0"/>
      <dgm:spPr/>
      <dgm:t>
        <a:bodyPr/>
        <a:lstStyle/>
        <a:p>
          <a:r>
            <a:rPr lang="en-GB" dirty="0"/>
            <a:t>Governance &amp; Compliance</a:t>
          </a:r>
        </a:p>
      </dgm:t>
    </dgm:pt>
    <dgm:pt modelId="{D9E5BF65-EAE7-4ABF-85C5-9C55795FFBAA}" type="parTrans" cxnId="{C34CA4E4-DEB4-4F1E-86F8-9617DB3B1E0F}">
      <dgm:prSet/>
      <dgm:spPr/>
      <dgm:t>
        <a:bodyPr/>
        <a:lstStyle/>
        <a:p>
          <a:endParaRPr lang="en-GB"/>
        </a:p>
      </dgm:t>
    </dgm:pt>
    <dgm:pt modelId="{161351D5-6C76-4B43-89FF-EF8911D3BE44}" type="sibTrans" cxnId="{C34CA4E4-DEB4-4F1E-86F8-9617DB3B1E0F}">
      <dgm:prSet/>
      <dgm:spPr/>
      <dgm:t>
        <a:bodyPr/>
        <a:lstStyle/>
        <a:p>
          <a:endParaRPr lang="en-GB"/>
        </a:p>
      </dgm:t>
    </dgm:pt>
    <dgm:pt modelId="{8C853136-40C2-4A46-B825-598C254F447C}" type="pres">
      <dgm:prSet presAssocID="{0954713E-F94D-40E1-BE26-D6D0575DC412}" presName="Name0" presStyleCnt="0">
        <dgm:presLayoutVars>
          <dgm:chMax val="1"/>
          <dgm:dir/>
          <dgm:animLvl val="ctr"/>
          <dgm:resizeHandles val="exact"/>
        </dgm:presLayoutVars>
      </dgm:prSet>
      <dgm:spPr/>
    </dgm:pt>
    <dgm:pt modelId="{9597B841-FEE3-4589-8F91-0958B82A70EA}" type="pres">
      <dgm:prSet presAssocID="{6740D200-169F-4B95-A4F8-C875E39976FC}" presName="centerShape" presStyleLbl="node0" presStyleIdx="0" presStyleCnt="1"/>
      <dgm:spPr/>
    </dgm:pt>
    <dgm:pt modelId="{F8DABDC8-5490-405F-843F-72A0D5C35C82}" type="pres">
      <dgm:prSet presAssocID="{F9EA5804-75D7-4589-87DC-7B52FC0CB6F7}" presName="node" presStyleLbl="node1" presStyleIdx="0" presStyleCnt="5">
        <dgm:presLayoutVars>
          <dgm:bulletEnabled val="1"/>
        </dgm:presLayoutVars>
      </dgm:prSet>
      <dgm:spPr/>
    </dgm:pt>
    <dgm:pt modelId="{81F7E28F-14A3-4FF2-8772-AE4DEAF6B8C2}" type="pres">
      <dgm:prSet presAssocID="{F9EA5804-75D7-4589-87DC-7B52FC0CB6F7}" presName="dummy" presStyleCnt="0"/>
      <dgm:spPr/>
    </dgm:pt>
    <dgm:pt modelId="{B40D2BC0-6D4B-4E7F-8BA1-944FA3DC13A3}" type="pres">
      <dgm:prSet presAssocID="{C5C5B3AD-60A9-4862-BBF9-599038AA4690}" presName="sibTrans" presStyleLbl="sibTrans2D1" presStyleIdx="0" presStyleCnt="5"/>
      <dgm:spPr/>
    </dgm:pt>
    <dgm:pt modelId="{D1E02384-0169-46AD-98FB-05AD65659C9C}" type="pres">
      <dgm:prSet presAssocID="{58A2D1D0-76C6-4C4B-8BA3-61CF862FEB6D}" presName="node" presStyleLbl="node1" presStyleIdx="1" presStyleCnt="5">
        <dgm:presLayoutVars>
          <dgm:bulletEnabled val="1"/>
        </dgm:presLayoutVars>
      </dgm:prSet>
      <dgm:spPr/>
    </dgm:pt>
    <dgm:pt modelId="{F159931A-20FC-4BDD-BD37-338C0D9A5A31}" type="pres">
      <dgm:prSet presAssocID="{58A2D1D0-76C6-4C4B-8BA3-61CF862FEB6D}" presName="dummy" presStyleCnt="0"/>
      <dgm:spPr/>
    </dgm:pt>
    <dgm:pt modelId="{102308AE-900C-4D1B-96EC-A251A7E36D37}" type="pres">
      <dgm:prSet presAssocID="{3FCE4683-F2C5-4E24-B7A3-E450F144D21F}" presName="sibTrans" presStyleLbl="sibTrans2D1" presStyleIdx="1" presStyleCnt="5"/>
      <dgm:spPr/>
    </dgm:pt>
    <dgm:pt modelId="{C80B23AD-A6CD-4A9B-B3B4-6A3184440FC6}" type="pres">
      <dgm:prSet presAssocID="{5CDD8A0E-4C24-49B5-AC4A-24233057612F}" presName="node" presStyleLbl="node1" presStyleIdx="2" presStyleCnt="5">
        <dgm:presLayoutVars>
          <dgm:bulletEnabled val="1"/>
        </dgm:presLayoutVars>
      </dgm:prSet>
      <dgm:spPr/>
    </dgm:pt>
    <dgm:pt modelId="{BAF8A435-0A52-4844-A035-358DEED1881F}" type="pres">
      <dgm:prSet presAssocID="{5CDD8A0E-4C24-49B5-AC4A-24233057612F}" presName="dummy" presStyleCnt="0"/>
      <dgm:spPr/>
    </dgm:pt>
    <dgm:pt modelId="{21C97AC8-3AE4-4E7C-926F-01F731158CDF}" type="pres">
      <dgm:prSet presAssocID="{7B48A66A-C4D1-4277-9CE0-2F27BF5902FC}" presName="sibTrans" presStyleLbl="sibTrans2D1" presStyleIdx="2" presStyleCnt="5"/>
      <dgm:spPr/>
    </dgm:pt>
    <dgm:pt modelId="{F3BF6040-0747-4C65-A869-BF9210804B1B}" type="pres">
      <dgm:prSet presAssocID="{465A7C71-491C-44EC-AC34-DDE7C03B5A82}" presName="node" presStyleLbl="node1" presStyleIdx="3" presStyleCnt="5">
        <dgm:presLayoutVars>
          <dgm:bulletEnabled val="1"/>
        </dgm:presLayoutVars>
      </dgm:prSet>
      <dgm:spPr/>
    </dgm:pt>
    <dgm:pt modelId="{259174BF-D4F0-4D3C-B77B-56991DA56FD3}" type="pres">
      <dgm:prSet presAssocID="{465A7C71-491C-44EC-AC34-DDE7C03B5A82}" presName="dummy" presStyleCnt="0"/>
      <dgm:spPr/>
    </dgm:pt>
    <dgm:pt modelId="{A723C84B-5751-4923-8546-8DDD849C02E2}" type="pres">
      <dgm:prSet presAssocID="{4E18F5A7-F31F-4D89-8C0B-39E70473B1A1}" presName="sibTrans" presStyleLbl="sibTrans2D1" presStyleIdx="3" presStyleCnt="5"/>
      <dgm:spPr/>
    </dgm:pt>
    <dgm:pt modelId="{8FCD929E-76CC-486B-9108-EFE50C3933B8}" type="pres">
      <dgm:prSet presAssocID="{9700EF7F-B367-4A8F-8AC2-A122C78B5A05}" presName="node" presStyleLbl="node1" presStyleIdx="4" presStyleCnt="5">
        <dgm:presLayoutVars>
          <dgm:bulletEnabled val="1"/>
        </dgm:presLayoutVars>
      </dgm:prSet>
      <dgm:spPr/>
    </dgm:pt>
    <dgm:pt modelId="{CCF60AD0-7AF9-4809-97D8-A3B111750186}" type="pres">
      <dgm:prSet presAssocID="{9700EF7F-B367-4A8F-8AC2-A122C78B5A05}" presName="dummy" presStyleCnt="0"/>
      <dgm:spPr/>
    </dgm:pt>
    <dgm:pt modelId="{835353A7-A156-46CE-9079-B4CDB9A843D2}" type="pres">
      <dgm:prSet presAssocID="{161351D5-6C76-4B43-89FF-EF8911D3BE44}" presName="sibTrans" presStyleLbl="sibTrans2D1" presStyleIdx="4" presStyleCnt="5"/>
      <dgm:spPr/>
    </dgm:pt>
  </dgm:ptLst>
  <dgm:cxnLst>
    <dgm:cxn modelId="{A372CF04-2AF2-4580-9413-D203FC8C1CF8}" type="presOf" srcId="{9700EF7F-B367-4A8F-8AC2-A122C78B5A05}" destId="{8FCD929E-76CC-486B-9108-EFE50C3933B8}" srcOrd="0" destOrd="0" presId="urn:microsoft.com/office/officeart/2005/8/layout/radial6"/>
    <dgm:cxn modelId="{E47E7310-FF18-4E03-B098-B1F0DEBB37AC}" type="presOf" srcId="{6740D200-169F-4B95-A4F8-C875E39976FC}" destId="{9597B841-FEE3-4589-8F91-0958B82A70EA}" srcOrd="0" destOrd="0" presId="urn:microsoft.com/office/officeart/2005/8/layout/radial6"/>
    <dgm:cxn modelId="{260B4932-2141-4359-8764-3FB7500DA55A}" srcId="{6740D200-169F-4B95-A4F8-C875E39976FC}" destId="{F9EA5804-75D7-4589-87DC-7B52FC0CB6F7}" srcOrd="0" destOrd="0" parTransId="{7D33035F-26C7-4DEC-A544-C59E3FCEB19C}" sibTransId="{C5C5B3AD-60A9-4862-BBF9-599038AA4690}"/>
    <dgm:cxn modelId="{E747BD5D-CCF9-48CE-B607-E6B3E2DDADC2}" type="presOf" srcId="{58A2D1D0-76C6-4C4B-8BA3-61CF862FEB6D}" destId="{D1E02384-0169-46AD-98FB-05AD65659C9C}" srcOrd="0" destOrd="0" presId="urn:microsoft.com/office/officeart/2005/8/layout/radial6"/>
    <dgm:cxn modelId="{C3AC6445-67A8-46A5-9BCD-B4E420B316DE}" srcId="{6740D200-169F-4B95-A4F8-C875E39976FC}" destId="{58A2D1D0-76C6-4C4B-8BA3-61CF862FEB6D}" srcOrd="1" destOrd="0" parTransId="{42FC2971-BAF2-42CD-B778-2C2C752858B3}" sibTransId="{3FCE4683-F2C5-4E24-B7A3-E450F144D21F}"/>
    <dgm:cxn modelId="{C77E508B-3EDB-4345-AE4C-BAAFF6157909}" type="presOf" srcId="{161351D5-6C76-4B43-89FF-EF8911D3BE44}" destId="{835353A7-A156-46CE-9079-B4CDB9A843D2}" srcOrd="0" destOrd="0" presId="urn:microsoft.com/office/officeart/2005/8/layout/radial6"/>
    <dgm:cxn modelId="{EF965396-0EC5-4837-B6FB-01CEF68B7AC2}" type="presOf" srcId="{7B48A66A-C4D1-4277-9CE0-2F27BF5902FC}" destId="{21C97AC8-3AE4-4E7C-926F-01F731158CDF}" srcOrd="0" destOrd="0" presId="urn:microsoft.com/office/officeart/2005/8/layout/radial6"/>
    <dgm:cxn modelId="{2301FB98-2F63-4FB1-A209-311A48B37DAC}" srcId="{6740D200-169F-4B95-A4F8-C875E39976FC}" destId="{5CDD8A0E-4C24-49B5-AC4A-24233057612F}" srcOrd="2" destOrd="0" parTransId="{C2F1AE4B-D3C7-4CE7-B9B9-E71A1A8402B4}" sibTransId="{7B48A66A-C4D1-4277-9CE0-2F27BF5902FC}"/>
    <dgm:cxn modelId="{806B9EA2-E357-45A2-A873-7F02D5666F40}" type="presOf" srcId="{5CDD8A0E-4C24-49B5-AC4A-24233057612F}" destId="{C80B23AD-A6CD-4A9B-B3B4-6A3184440FC6}" srcOrd="0" destOrd="0" presId="urn:microsoft.com/office/officeart/2005/8/layout/radial6"/>
    <dgm:cxn modelId="{DB3613A7-FA72-4CE2-90E8-F702E94FAFA9}" type="presOf" srcId="{4E18F5A7-F31F-4D89-8C0B-39E70473B1A1}" destId="{A723C84B-5751-4923-8546-8DDD849C02E2}" srcOrd="0" destOrd="0" presId="urn:microsoft.com/office/officeart/2005/8/layout/radial6"/>
    <dgm:cxn modelId="{FDD83EC5-64FD-4EBF-BA89-7D12ECA30AF1}" srcId="{0954713E-F94D-40E1-BE26-D6D0575DC412}" destId="{6740D200-169F-4B95-A4F8-C875E39976FC}" srcOrd="0" destOrd="0" parTransId="{A6AB8C66-E407-40F0-90F9-61B70CB75E80}" sibTransId="{DF78A940-0C2D-4481-8AD6-2D79604DF99F}"/>
    <dgm:cxn modelId="{7043D9D4-14A3-4D0C-BEDA-4F1BDDA4B1EB}" type="presOf" srcId="{F9EA5804-75D7-4589-87DC-7B52FC0CB6F7}" destId="{F8DABDC8-5490-405F-843F-72A0D5C35C82}" srcOrd="0" destOrd="0" presId="urn:microsoft.com/office/officeart/2005/8/layout/radial6"/>
    <dgm:cxn modelId="{4B166BD7-9224-41BA-80E6-2C1256C4CAE1}" type="presOf" srcId="{3FCE4683-F2C5-4E24-B7A3-E450F144D21F}" destId="{102308AE-900C-4D1B-96EC-A251A7E36D37}" srcOrd="0" destOrd="0" presId="urn:microsoft.com/office/officeart/2005/8/layout/radial6"/>
    <dgm:cxn modelId="{B436C2DC-39BE-4C7F-BA39-38CF7D3F2353}" type="presOf" srcId="{465A7C71-491C-44EC-AC34-DDE7C03B5A82}" destId="{F3BF6040-0747-4C65-A869-BF9210804B1B}" srcOrd="0" destOrd="0" presId="urn:microsoft.com/office/officeart/2005/8/layout/radial6"/>
    <dgm:cxn modelId="{C34CA4E4-DEB4-4F1E-86F8-9617DB3B1E0F}" srcId="{6740D200-169F-4B95-A4F8-C875E39976FC}" destId="{9700EF7F-B367-4A8F-8AC2-A122C78B5A05}" srcOrd="4" destOrd="0" parTransId="{D9E5BF65-EAE7-4ABF-85C5-9C55795FFBAA}" sibTransId="{161351D5-6C76-4B43-89FF-EF8911D3BE44}"/>
    <dgm:cxn modelId="{AF1E3FF0-CB11-44BA-A415-B2FF58BE1CE9}" srcId="{6740D200-169F-4B95-A4F8-C875E39976FC}" destId="{465A7C71-491C-44EC-AC34-DDE7C03B5A82}" srcOrd="3" destOrd="0" parTransId="{FA6E396E-3FDA-46BF-922E-91B93B69AD45}" sibTransId="{4E18F5A7-F31F-4D89-8C0B-39E70473B1A1}"/>
    <dgm:cxn modelId="{B8F816FB-42AE-456F-8DAC-BD71838C0006}" type="presOf" srcId="{0954713E-F94D-40E1-BE26-D6D0575DC412}" destId="{8C853136-40C2-4A46-B825-598C254F447C}" srcOrd="0" destOrd="0" presId="urn:microsoft.com/office/officeart/2005/8/layout/radial6"/>
    <dgm:cxn modelId="{5641A3FC-6783-4009-8FD4-62F566D67353}" type="presOf" srcId="{C5C5B3AD-60A9-4862-BBF9-599038AA4690}" destId="{B40D2BC0-6D4B-4E7F-8BA1-944FA3DC13A3}" srcOrd="0" destOrd="0" presId="urn:microsoft.com/office/officeart/2005/8/layout/radial6"/>
    <dgm:cxn modelId="{000929E3-9C3A-4CC7-9A85-167C83875A79}" type="presParOf" srcId="{8C853136-40C2-4A46-B825-598C254F447C}" destId="{9597B841-FEE3-4589-8F91-0958B82A70EA}" srcOrd="0" destOrd="0" presId="urn:microsoft.com/office/officeart/2005/8/layout/radial6"/>
    <dgm:cxn modelId="{11C4FA2C-8EC6-40CB-9948-F251ED600B58}" type="presParOf" srcId="{8C853136-40C2-4A46-B825-598C254F447C}" destId="{F8DABDC8-5490-405F-843F-72A0D5C35C82}" srcOrd="1" destOrd="0" presId="urn:microsoft.com/office/officeart/2005/8/layout/radial6"/>
    <dgm:cxn modelId="{AF4C947D-B9A8-4346-8531-74AFCEDEA9FD}" type="presParOf" srcId="{8C853136-40C2-4A46-B825-598C254F447C}" destId="{81F7E28F-14A3-4FF2-8772-AE4DEAF6B8C2}" srcOrd="2" destOrd="0" presId="urn:microsoft.com/office/officeart/2005/8/layout/radial6"/>
    <dgm:cxn modelId="{7BECFB34-374D-4597-83B2-E4FE1D3CF4C5}" type="presParOf" srcId="{8C853136-40C2-4A46-B825-598C254F447C}" destId="{B40D2BC0-6D4B-4E7F-8BA1-944FA3DC13A3}" srcOrd="3" destOrd="0" presId="urn:microsoft.com/office/officeart/2005/8/layout/radial6"/>
    <dgm:cxn modelId="{FA216BB1-14AE-4C2A-B47A-72AEEBD1A95E}" type="presParOf" srcId="{8C853136-40C2-4A46-B825-598C254F447C}" destId="{D1E02384-0169-46AD-98FB-05AD65659C9C}" srcOrd="4" destOrd="0" presId="urn:microsoft.com/office/officeart/2005/8/layout/radial6"/>
    <dgm:cxn modelId="{599C25EF-AB73-435E-A1D9-01C9E9C3A64A}" type="presParOf" srcId="{8C853136-40C2-4A46-B825-598C254F447C}" destId="{F159931A-20FC-4BDD-BD37-338C0D9A5A31}" srcOrd="5" destOrd="0" presId="urn:microsoft.com/office/officeart/2005/8/layout/radial6"/>
    <dgm:cxn modelId="{3B1E28C0-6716-4731-8816-49D34ABDFA29}" type="presParOf" srcId="{8C853136-40C2-4A46-B825-598C254F447C}" destId="{102308AE-900C-4D1B-96EC-A251A7E36D37}" srcOrd="6" destOrd="0" presId="urn:microsoft.com/office/officeart/2005/8/layout/radial6"/>
    <dgm:cxn modelId="{AC135109-000B-4BCF-BAD4-8577858B6B48}" type="presParOf" srcId="{8C853136-40C2-4A46-B825-598C254F447C}" destId="{C80B23AD-A6CD-4A9B-B3B4-6A3184440FC6}" srcOrd="7" destOrd="0" presId="urn:microsoft.com/office/officeart/2005/8/layout/radial6"/>
    <dgm:cxn modelId="{01C9D21C-595C-4156-8759-B0D582687FC9}" type="presParOf" srcId="{8C853136-40C2-4A46-B825-598C254F447C}" destId="{BAF8A435-0A52-4844-A035-358DEED1881F}" srcOrd="8" destOrd="0" presId="urn:microsoft.com/office/officeart/2005/8/layout/radial6"/>
    <dgm:cxn modelId="{A481F75B-49F2-473B-A1EA-10CA82F7FA0F}" type="presParOf" srcId="{8C853136-40C2-4A46-B825-598C254F447C}" destId="{21C97AC8-3AE4-4E7C-926F-01F731158CDF}" srcOrd="9" destOrd="0" presId="urn:microsoft.com/office/officeart/2005/8/layout/radial6"/>
    <dgm:cxn modelId="{CD4031D1-EF20-4357-A911-D9DA679C2B84}" type="presParOf" srcId="{8C853136-40C2-4A46-B825-598C254F447C}" destId="{F3BF6040-0747-4C65-A869-BF9210804B1B}" srcOrd="10" destOrd="0" presId="urn:microsoft.com/office/officeart/2005/8/layout/radial6"/>
    <dgm:cxn modelId="{92B0E02F-8938-4023-92D8-F8722D366D50}" type="presParOf" srcId="{8C853136-40C2-4A46-B825-598C254F447C}" destId="{259174BF-D4F0-4D3C-B77B-56991DA56FD3}" srcOrd="11" destOrd="0" presId="urn:microsoft.com/office/officeart/2005/8/layout/radial6"/>
    <dgm:cxn modelId="{20F82D02-08AD-4C66-A988-B97265271020}" type="presParOf" srcId="{8C853136-40C2-4A46-B825-598C254F447C}" destId="{A723C84B-5751-4923-8546-8DDD849C02E2}" srcOrd="12" destOrd="0" presId="urn:microsoft.com/office/officeart/2005/8/layout/radial6"/>
    <dgm:cxn modelId="{0E1E87BC-9098-46B9-9751-C9C2A1BBC0CB}" type="presParOf" srcId="{8C853136-40C2-4A46-B825-598C254F447C}" destId="{8FCD929E-76CC-486B-9108-EFE50C3933B8}" srcOrd="13" destOrd="0" presId="urn:microsoft.com/office/officeart/2005/8/layout/radial6"/>
    <dgm:cxn modelId="{DC0AB496-769D-4B0E-9402-C07EB50578A3}" type="presParOf" srcId="{8C853136-40C2-4A46-B825-598C254F447C}" destId="{CCF60AD0-7AF9-4809-97D8-A3B111750186}" srcOrd="14" destOrd="0" presId="urn:microsoft.com/office/officeart/2005/8/layout/radial6"/>
    <dgm:cxn modelId="{9E2AFA54-51C6-4EAB-A8DF-52BFA0D2A36F}" type="presParOf" srcId="{8C853136-40C2-4A46-B825-598C254F447C}" destId="{835353A7-A156-46CE-9079-B4CDB9A843D2}" srcOrd="15"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D741F4-6073-4D6F-85D8-0F301C237E7C}">
      <dsp:nvSpPr>
        <dsp:cNvPr id="0" name=""/>
        <dsp:cNvSpPr/>
      </dsp:nvSpPr>
      <dsp:spPr>
        <a:xfrm>
          <a:off x="0" y="1625600"/>
          <a:ext cx="8128000" cy="2167466"/>
        </a:xfrm>
        <a:prstGeom prst="notchedRightArrow">
          <a:avLst/>
        </a:prstGeom>
        <a:solidFill>
          <a:schemeClr val="accent2">
            <a:tint val="5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B2DD8E4-94DE-49CA-93DA-431C9B7A1ACF}">
      <dsp:nvSpPr>
        <dsp:cNvPr id="0" name=""/>
        <dsp:cNvSpPr/>
      </dsp:nvSpPr>
      <dsp:spPr>
        <a:xfrm>
          <a:off x="3661" y="0"/>
          <a:ext cx="1760934" cy="2167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en-US" sz="2000" kern="1200" dirty="0"/>
            <a:t>Simple Chatbots using Pre-trained LLM</a:t>
          </a:r>
          <a:endParaRPr lang="en-IN" sz="2000" kern="1200" dirty="0"/>
        </a:p>
      </dsp:txBody>
      <dsp:txXfrm>
        <a:off x="3661" y="0"/>
        <a:ext cx="1760934" cy="2167466"/>
      </dsp:txXfrm>
    </dsp:sp>
    <dsp:sp modelId="{C40EAE97-F576-4E66-9FD9-70993E00247A}">
      <dsp:nvSpPr>
        <dsp:cNvPr id="0" name=""/>
        <dsp:cNvSpPr/>
      </dsp:nvSpPr>
      <dsp:spPr>
        <a:xfrm>
          <a:off x="613195" y="2438400"/>
          <a:ext cx="541866" cy="541866"/>
        </a:xfrm>
        <a:prstGeom prst="ellipse">
          <a:avLst/>
        </a:prstGeom>
        <a:solidFill>
          <a:schemeClr val="accent2">
            <a:shade val="5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B131E5-BECE-4217-899F-EEC15C67E206}">
      <dsp:nvSpPr>
        <dsp:cNvPr id="0" name=""/>
        <dsp:cNvSpPr/>
      </dsp:nvSpPr>
      <dsp:spPr>
        <a:xfrm>
          <a:off x="1852642" y="3251200"/>
          <a:ext cx="1760934" cy="2167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0" lvl="0" indent="0" algn="ctr" defTabSz="889000">
            <a:lnSpc>
              <a:spcPct val="90000"/>
            </a:lnSpc>
            <a:spcBef>
              <a:spcPct val="0"/>
            </a:spcBef>
            <a:spcAft>
              <a:spcPct val="35000"/>
            </a:spcAft>
            <a:buNone/>
          </a:pPr>
          <a:r>
            <a:rPr lang="en-US" sz="2000" kern="1200" dirty="0"/>
            <a:t>Chatbots with custom data (RAG))</a:t>
          </a:r>
          <a:endParaRPr lang="en-IN" sz="2000" kern="1200" dirty="0"/>
        </a:p>
      </dsp:txBody>
      <dsp:txXfrm>
        <a:off x="1852642" y="3251200"/>
        <a:ext cx="1760934" cy="2167466"/>
      </dsp:txXfrm>
    </dsp:sp>
    <dsp:sp modelId="{BE17536E-4DAC-408F-93A4-2D8D4DDF0CE0}">
      <dsp:nvSpPr>
        <dsp:cNvPr id="0" name=""/>
        <dsp:cNvSpPr/>
      </dsp:nvSpPr>
      <dsp:spPr>
        <a:xfrm>
          <a:off x="2462176" y="2438400"/>
          <a:ext cx="541866" cy="541866"/>
        </a:xfrm>
        <a:prstGeom prst="ellipse">
          <a:avLst/>
        </a:prstGeom>
        <a:solidFill>
          <a:schemeClr val="accent2">
            <a:shade val="50000"/>
            <a:hueOff val="-274425"/>
            <a:satOff val="2186"/>
            <a:lumOff val="2337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2E7E06-60F5-46AB-8BC6-3DDA1CF868D8}">
      <dsp:nvSpPr>
        <dsp:cNvPr id="0" name=""/>
        <dsp:cNvSpPr/>
      </dsp:nvSpPr>
      <dsp:spPr>
        <a:xfrm>
          <a:off x="3701623" y="0"/>
          <a:ext cx="1760934" cy="2167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b" anchorCtr="0">
          <a:noAutofit/>
        </a:bodyPr>
        <a:lstStyle/>
        <a:p>
          <a:pPr marL="0" lvl="0" indent="0" algn="ctr" defTabSz="889000">
            <a:lnSpc>
              <a:spcPct val="90000"/>
            </a:lnSpc>
            <a:spcBef>
              <a:spcPct val="0"/>
            </a:spcBef>
            <a:spcAft>
              <a:spcPct val="35000"/>
            </a:spcAft>
            <a:buNone/>
          </a:pPr>
          <a:r>
            <a:rPr lang="en-US" sz="2000" kern="1200" dirty="0"/>
            <a:t>Copilot that works side by side</a:t>
          </a:r>
          <a:endParaRPr lang="en-IN" sz="2000" kern="1200" dirty="0"/>
        </a:p>
      </dsp:txBody>
      <dsp:txXfrm>
        <a:off x="3701623" y="0"/>
        <a:ext cx="1760934" cy="2167466"/>
      </dsp:txXfrm>
    </dsp:sp>
    <dsp:sp modelId="{64E28A88-BD08-460D-9424-EB980BA0D3CC}">
      <dsp:nvSpPr>
        <dsp:cNvPr id="0" name=""/>
        <dsp:cNvSpPr/>
      </dsp:nvSpPr>
      <dsp:spPr>
        <a:xfrm>
          <a:off x="4311157" y="2438400"/>
          <a:ext cx="541866" cy="541866"/>
        </a:xfrm>
        <a:prstGeom prst="ellipse">
          <a:avLst/>
        </a:prstGeom>
        <a:solidFill>
          <a:schemeClr val="accent2">
            <a:shade val="50000"/>
            <a:hueOff val="-548849"/>
            <a:satOff val="4372"/>
            <a:lumOff val="46744"/>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F01BD0-29C6-4D20-84D7-B5F7719FC557}">
      <dsp:nvSpPr>
        <dsp:cNvPr id="0" name=""/>
        <dsp:cNvSpPr/>
      </dsp:nvSpPr>
      <dsp:spPr>
        <a:xfrm>
          <a:off x="5550604" y="3251200"/>
          <a:ext cx="1760934" cy="21674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142240" numCol="1" spcCol="1270" anchor="t" anchorCtr="0">
          <a:noAutofit/>
        </a:bodyPr>
        <a:lstStyle/>
        <a:p>
          <a:pPr marL="0" lvl="0" indent="0" algn="ctr" defTabSz="889000">
            <a:lnSpc>
              <a:spcPct val="90000"/>
            </a:lnSpc>
            <a:spcBef>
              <a:spcPct val="0"/>
            </a:spcBef>
            <a:spcAft>
              <a:spcPct val="35000"/>
            </a:spcAft>
            <a:buNone/>
          </a:pPr>
          <a:r>
            <a:rPr lang="en-IN" sz="2000" kern="1200" dirty="0"/>
            <a:t>Autonomous AI Agents</a:t>
          </a:r>
        </a:p>
      </dsp:txBody>
      <dsp:txXfrm>
        <a:off x="5550604" y="3251200"/>
        <a:ext cx="1760934" cy="2167466"/>
      </dsp:txXfrm>
    </dsp:sp>
    <dsp:sp modelId="{3DCDB3E0-E7B4-4551-A418-526A1C230D73}">
      <dsp:nvSpPr>
        <dsp:cNvPr id="0" name=""/>
        <dsp:cNvSpPr/>
      </dsp:nvSpPr>
      <dsp:spPr>
        <a:xfrm>
          <a:off x="6160138" y="2438400"/>
          <a:ext cx="541866" cy="541866"/>
        </a:xfrm>
        <a:prstGeom prst="ellipse">
          <a:avLst/>
        </a:prstGeom>
        <a:solidFill>
          <a:schemeClr val="accent2">
            <a:shade val="50000"/>
            <a:hueOff val="-274425"/>
            <a:satOff val="2186"/>
            <a:lumOff val="23372"/>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9060B3-912D-4D59-9F05-1163AA73ED0F}">
      <dsp:nvSpPr>
        <dsp:cNvPr id="0" name=""/>
        <dsp:cNvSpPr/>
      </dsp:nvSpPr>
      <dsp:spPr>
        <a:xfrm rot="5400000">
          <a:off x="-58722" y="622333"/>
          <a:ext cx="287080" cy="35628"/>
        </a:xfrm>
        <a:prstGeom prst="rect">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B0F6904-8B5A-40A1-8199-8102826DEF30}">
      <dsp:nvSpPr>
        <dsp:cNvPr id="0" name=""/>
        <dsp:cNvSpPr/>
      </dsp:nvSpPr>
      <dsp:spPr>
        <a:xfrm>
          <a:off x="729" y="429379"/>
          <a:ext cx="395875" cy="237525"/>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7686" y="436336"/>
        <a:ext cx="381961" cy="223611"/>
      </dsp:txXfrm>
    </dsp:sp>
    <dsp:sp modelId="{112A9778-3042-4E58-9634-255165A08F21}">
      <dsp:nvSpPr>
        <dsp:cNvPr id="0" name=""/>
        <dsp:cNvSpPr/>
      </dsp:nvSpPr>
      <dsp:spPr>
        <a:xfrm rot="5400000">
          <a:off x="-58722" y="919240"/>
          <a:ext cx="287080" cy="35628"/>
        </a:xfrm>
        <a:prstGeom prst="rect">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8D19635-5C29-4C1E-BDEC-E6C510018EE1}">
      <dsp:nvSpPr>
        <dsp:cNvPr id="0" name=""/>
        <dsp:cNvSpPr/>
      </dsp:nvSpPr>
      <dsp:spPr>
        <a:xfrm>
          <a:off x="729" y="726286"/>
          <a:ext cx="395875" cy="23752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7686" y="733243"/>
        <a:ext cx="381961" cy="223611"/>
      </dsp:txXfrm>
    </dsp:sp>
    <dsp:sp modelId="{9FE9E2DD-2F89-4CA1-8436-053DF80DBFFD}">
      <dsp:nvSpPr>
        <dsp:cNvPr id="0" name=""/>
        <dsp:cNvSpPr/>
      </dsp:nvSpPr>
      <dsp:spPr>
        <a:xfrm>
          <a:off x="89730" y="1067694"/>
          <a:ext cx="516688" cy="35628"/>
        </a:xfrm>
        <a:prstGeom prst="rect">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3BF0B37-9910-45D3-A50C-A350E65FEA84}">
      <dsp:nvSpPr>
        <dsp:cNvPr id="0" name=""/>
        <dsp:cNvSpPr/>
      </dsp:nvSpPr>
      <dsp:spPr>
        <a:xfrm>
          <a:off x="729" y="1023193"/>
          <a:ext cx="395875" cy="237525"/>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7686" y="1030150"/>
        <a:ext cx="381961" cy="223611"/>
      </dsp:txXfrm>
    </dsp:sp>
    <dsp:sp modelId="{5F8FB28F-9392-497E-9FF6-F09CFE612AB3}">
      <dsp:nvSpPr>
        <dsp:cNvPr id="0" name=""/>
        <dsp:cNvSpPr/>
      </dsp:nvSpPr>
      <dsp:spPr>
        <a:xfrm rot="16200000">
          <a:off x="467792" y="919240"/>
          <a:ext cx="287080" cy="35628"/>
        </a:xfrm>
        <a:prstGeom prst="rect">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A28095B-732F-4690-B109-770CC3727C66}">
      <dsp:nvSpPr>
        <dsp:cNvPr id="0" name=""/>
        <dsp:cNvSpPr/>
      </dsp:nvSpPr>
      <dsp:spPr>
        <a:xfrm>
          <a:off x="527244" y="1023193"/>
          <a:ext cx="395875" cy="237525"/>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534201" y="1030150"/>
        <a:ext cx="381961" cy="223611"/>
      </dsp:txXfrm>
    </dsp:sp>
    <dsp:sp modelId="{3087D1A7-A79B-4382-B23C-EDE0DDBE5AB9}">
      <dsp:nvSpPr>
        <dsp:cNvPr id="0" name=""/>
        <dsp:cNvSpPr/>
      </dsp:nvSpPr>
      <dsp:spPr>
        <a:xfrm rot="16200000">
          <a:off x="467792" y="622333"/>
          <a:ext cx="287080" cy="35628"/>
        </a:xfrm>
        <a:prstGeom prst="rect">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A60D40E-6308-48E0-90C2-5C3474B864A7}">
      <dsp:nvSpPr>
        <dsp:cNvPr id="0" name=""/>
        <dsp:cNvSpPr/>
      </dsp:nvSpPr>
      <dsp:spPr>
        <a:xfrm>
          <a:off x="527244" y="726286"/>
          <a:ext cx="395875" cy="237525"/>
        </a:xfrm>
        <a:prstGeom prst="roundRect">
          <a:avLst>
            <a:gd name="adj" fmla="val 10000"/>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endParaRPr lang="en-GB" sz="1000" kern="1200" dirty="0"/>
        </a:p>
      </dsp:txBody>
      <dsp:txXfrm>
        <a:off x="534201" y="733243"/>
        <a:ext cx="381961" cy="223611"/>
      </dsp:txXfrm>
    </dsp:sp>
    <dsp:sp modelId="{8FAA45B7-D050-42B2-9CD5-21A10E644998}">
      <dsp:nvSpPr>
        <dsp:cNvPr id="0" name=""/>
        <dsp:cNvSpPr/>
      </dsp:nvSpPr>
      <dsp:spPr>
        <a:xfrm>
          <a:off x="616245" y="473880"/>
          <a:ext cx="516688" cy="35628"/>
        </a:xfrm>
        <a:prstGeom prst="rect">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0E0E85E-5B95-4BDE-A846-3BA73CE607E4}">
      <dsp:nvSpPr>
        <dsp:cNvPr id="0" name=""/>
        <dsp:cNvSpPr/>
      </dsp:nvSpPr>
      <dsp:spPr>
        <a:xfrm>
          <a:off x="527244" y="429379"/>
          <a:ext cx="395875" cy="237525"/>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534201" y="436336"/>
        <a:ext cx="381961" cy="223611"/>
      </dsp:txXfrm>
    </dsp:sp>
    <dsp:sp modelId="{86F86655-C5F1-4BD0-94B9-5CF195F4B168}">
      <dsp:nvSpPr>
        <dsp:cNvPr id="0" name=""/>
        <dsp:cNvSpPr/>
      </dsp:nvSpPr>
      <dsp:spPr>
        <a:xfrm rot="5400000">
          <a:off x="994307" y="622333"/>
          <a:ext cx="287080" cy="35628"/>
        </a:xfrm>
        <a:prstGeom prst="rect">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B184706-A66F-4534-BCA7-432F2E9B4D22}">
      <dsp:nvSpPr>
        <dsp:cNvPr id="0" name=""/>
        <dsp:cNvSpPr/>
      </dsp:nvSpPr>
      <dsp:spPr>
        <a:xfrm>
          <a:off x="1053759" y="429379"/>
          <a:ext cx="395875" cy="237525"/>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endParaRPr lang="en-GB" sz="1000" kern="1200" dirty="0"/>
        </a:p>
      </dsp:txBody>
      <dsp:txXfrm>
        <a:off x="1060716" y="436336"/>
        <a:ext cx="381961" cy="223611"/>
      </dsp:txXfrm>
    </dsp:sp>
    <dsp:sp modelId="{AC5CBADF-1341-4E86-985E-1DB7AB9B297D}">
      <dsp:nvSpPr>
        <dsp:cNvPr id="0" name=""/>
        <dsp:cNvSpPr/>
      </dsp:nvSpPr>
      <dsp:spPr>
        <a:xfrm rot="5400000">
          <a:off x="994307" y="919240"/>
          <a:ext cx="287080" cy="35628"/>
        </a:xfrm>
        <a:prstGeom prst="rect">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AA3392E-FADC-42B1-8779-B7E3AAE384B2}">
      <dsp:nvSpPr>
        <dsp:cNvPr id="0" name=""/>
        <dsp:cNvSpPr/>
      </dsp:nvSpPr>
      <dsp:spPr>
        <a:xfrm>
          <a:off x="1053759" y="726286"/>
          <a:ext cx="395875" cy="237525"/>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endParaRPr lang="en-GB" sz="1000" kern="1200"/>
        </a:p>
      </dsp:txBody>
      <dsp:txXfrm>
        <a:off x="1060716" y="733243"/>
        <a:ext cx="381961" cy="223611"/>
      </dsp:txXfrm>
    </dsp:sp>
    <dsp:sp modelId="{1B3C2304-343E-4DDC-AFDE-2D56BACD1F29}">
      <dsp:nvSpPr>
        <dsp:cNvPr id="0" name=""/>
        <dsp:cNvSpPr/>
      </dsp:nvSpPr>
      <dsp:spPr>
        <a:xfrm>
          <a:off x="1053759" y="1023193"/>
          <a:ext cx="395875" cy="237525"/>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endParaRPr lang="en-GB" sz="1000" kern="1200" dirty="0"/>
        </a:p>
      </dsp:txBody>
      <dsp:txXfrm>
        <a:off x="1060716" y="1030150"/>
        <a:ext cx="381961" cy="22361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5353A7-A156-46CE-9079-B4CDB9A843D2}">
      <dsp:nvSpPr>
        <dsp:cNvPr id="0" name=""/>
        <dsp:cNvSpPr/>
      </dsp:nvSpPr>
      <dsp:spPr>
        <a:xfrm>
          <a:off x="1374915" y="695748"/>
          <a:ext cx="4651535" cy="4651535"/>
        </a:xfrm>
        <a:prstGeom prst="blockArc">
          <a:avLst>
            <a:gd name="adj1" fmla="val 11880000"/>
            <a:gd name="adj2" fmla="val 16200000"/>
            <a:gd name="adj3" fmla="val 4636"/>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723C84B-5751-4923-8546-8DDD849C02E2}">
      <dsp:nvSpPr>
        <dsp:cNvPr id="0" name=""/>
        <dsp:cNvSpPr/>
      </dsp:nvSpPr>
      <dsp:spPr>
        <a:xfrm>
          <a:off x="1374915" y="695748"/>
          <a:ext cx="4651535" cy="4651535"/>
        </a:xfrm>
        <a:prstGeom prst="blockArc">
          <a:avLst>
            <a:gd name="adj1" fmla="val 7560000"/>
            <a:gd name="adj2" fmla="val 11880000"/>
            <a:gd name="adj3" fmla="val 4636"/>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1C97AC8-3AE4-4E7C-926F-01F731158CDF}">
      <dsp:nvSpPr>
        <dsp:cNvPr id="0" name=""/>
        <dsp:cNvSpPr/>
      </dsp:nvSpPr>
      <dsp:spPr>
        <a:xfrm>
          <a:off x="1374915" y="695748"/>
          <a:ext cx="4651535" cy="4651535"/>
        </a:xfrm>
        <a:prstGeom prst="blockArc">
          <a:avLst>
            <a:gd name="adj1" fmla="val 3240000"/>
            <a:gd name="adj2" fmla="val 7560000"/>
            <a:gd name="adj3" fmla="val 4636"/>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02308AE-900C-4D1B-96EC-A251A7E36D37}">
      <dsp:nvSpPr>
        <dsp:cNvPr id="0" name=""/>
        <dsp:cNvSpPr/>
      </dsp:nvSpPr>
      <dsp:spPr>
        <a:xfrm>
          <a:off x="1374915" y="695748"/>
          <a:ext cx="4651535" cy="4651535"/>
        </a:xfrm>
        <a:prstGeom prst="blockArc">
          <a:avLst>
            <a:gd name="adj1" fmla="val 20520000"/>
            <a:gd name="adj2" fmla="val 3240000"/>
            <a:gd name="adj3" fmla="val 4636"/>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40D2BC0-6D4B-4E7F-8BA1-944FA3DC13A3}">
      <dsp:nvSpPr>
        <dsp:cNvPr id="0" name=""/>
        <dsp:cNvSpPr/>
      </dsp:nvSpPr>
      <dsp:spPr>
        <a:xfrm>
          <a:off x="1374915" y="695748"/>
          <a:ext cx="4651535" cy="4651535"/>
        </a:xfrm>
        <a:prstGeom prst="blockArc">
          <a:avLst>
            <a:gd name="adj1" fmla="val 16200000"/>
            <a:gd name="adj2" fmla="val 20520000"/>
            <a:gd name="adj3" fmla="val 4636"/>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597B841-FEE3-4589-8F91-0958B82A70EA}">
      <dsp:nvSpPr>
        <dsp:cNvPr id="0" name=""/>
        <dsp:cNvSpPr/>
      </dsp:nvSpPr>
      <dsp:spPr>
        <a:xfrm>
          <a:off x="2630954" y="1951787"/>
          <a:ext cx="2139457" cy="213945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GB" sz="2500" kern="1200" dirty="0"/>
            <a:t>Microsoft Agent Identity Platform</a:t>
          </a:r>
        </a:p>
      </dsp:txBody>
      <dsp:txXfrm>
        <a:off x="2944270" y="2265103"/>
        <a:ext cx="1512825" cy="1512825"/>
      </dsp:txXfrm>
    </dsp:sp>
    <dsp:sp modelId="{F8DABDC8-5490-405F-843F-72A0D5C35C82}">
      <dsp:nvSpPr>
        <dsp:cNvPr id="0" name=""/>
        <dsp:cNvSpPr/>
      </dsp:nvSpPr>
      <dsp:spPr>
        <a:xfrm>
          <a:off x="2951873" y="852"/>
          <a:ext cx="1497620" cy="1497620"/>
        </a:xfrm>
        <a:prstGeom prst="ellipse">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kern="1200"/>
            <a:t>Authentication &amp;Authorization</a:t>
          </a:r>
          <a:endParaRPr lang="en-GB" sz="1200" kern="1200" dirty="0"/>
        </a:p>
      </dsp:txBody>
      <dsp:txXfrm>
        <a:off x="3171194" y="220173"/>
        <a:ext cx="1058978" cy="1058978"/>
      </dsp:txXfrm>
    </dsp:sp>
    <dsp:sp modelId="{D1E02384-0169-46AD-98FB-05AD65659C9C}">
      <dsp:nvSpPr>
        <dsp:cNvPr id="0" name=""/>
        <dsp:cNvSpPr/>
      </dsp:nvSpPr>
      <dsp:spPr>
        <a:xfrm>
          <a:off x="5112534" y="1570664"/>
          <a:ext cx="1497620" cy="1497620"/>
        </a:xfrm>
        <a:prstGeom prst="ellipse">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kern="1200"/>
            <a:t>Token System</a:t>
          </a:r>
        </a:p>
      </dsp:txBody>
      <dsp:txXfrm>
        <a:off x="5331855" y="1789985"/>
        <a:ext cx="1058978" cy="1058978"/>
      </dsp:txXfrm>
    </dsp:sp>
    <dsp:sp modelId="{C80B23AD-A6CD-4A9B-B3B4-6A3184440FC6}">
      <dsp:nvSpPr>
        <dsp:cNvPr id="0" name=""/>
        <dsp:cNvSpPr/>
      </dsp:nvSpPr>
      <dsp:spPr>
        <a:xfrm>
          <a:off x="4287235" y="4110674"/>
          <a:ext cx="1497620" cy="1497620"/>
        </a:xfrm>
        <a:prstGeom prst="ellipse">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kern="1200"/>
            <a:t>SDK Integration</a:t>
          </a:r>
        </a:p>
      </dsp:txBody>
      <dsp:txXfrm>
        <a:off x="4506556" y="4329995"/>
        <a:ext cx="1058978" cy="1058978"/>
      </dsp:txXfrm>
    </dsp:sp>
    <dsp:sp modelId="{F3BF6040-0747-4C65-A869-BF9210804B1B}">
      <dsp:nvSpPr>
        <dsp:cNvPr id="0" name=""/>
        <dsp:cNvSpPr/>
      </dsp:nvSpPr>
      <dsp:spPr>
        <a:xfrm>
          <a:off x="1616511" y="4110674"/>
          <a:ext cx="1497620" cy="1497620"/>
        </a:xfrm>
        <a:prstGeom prst="ellipse">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kern="1200"/>
            <a:t>Agent Registry &amp; Management</a:t>
          </a:r>
        </a:p>
      </dsp:txBody>
      <dsp:txXfrm>
        <a:off x="1835832" y="4329995"/>
        <a:ext cx="1058978" cy="1058978"/>
      </dsp:txXfrm>
    </dsp:sp>
    <dsp:sp modelId="{8FCD929E-76CC-486B-9108-EFE50C3933B8}">
      <dsp:nvSpPr>
        <dsp:cNvPr id="0" name=""/>
        <dsp:cNvSpPr/>
      </dsp:nvSpPr>
      <dsp:spPr>
        <a:xfrm>
          <a:off x="791212" y="1570664"/>
          <a:ext cx="1497620" cy="1497620"/>
        </a:xfrm>
        <a:prstGeom prst="ellipse">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GB" sz="1200" kern="1200" dirty="0"/>
            <a:t>Governance &amp; Compliance</a:t>
          </a:r>
        </a:p>
      </dsp:txBody>
      <dsp:txXfrm>
        <a:off x="1010533" y="1789985"/>
        <a:ext cx="1058978" cy="1058978"/>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svg>
</file>

<file path=ppt/media/image3.png>
</file>

<file path=ppt/media/image4.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47CE6F-2881-E6DD-AEF1-908DA3C2523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FBF159E-14AB-E940-66EA-345D68AFAD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994E7CA-F3A9-3A78-8B68-CDF2BB01BB98}"/>
              </a:ext>
            </a:extLst>
          </p:cNvPr>
          <p:cNvSpPr>
            <a:spLocks noGrp="1"/>
          </p:cNvSpPr>
          <p:nvPr>
            <p:ph type="dt" sz="half" idx="10"/>
          </p:nvPr>
        </p:nvSpPr>
        <p:spPr/>
        <p:txBody>
          <a:bodyPr/>
          <a:lstStyle/>
          <a:p>
            <a:fld id="{2598EF57-6C51-49AC-9799-C981D6D04785}" type="datetimeFigureOut">
              <a:rPr lang="en-IN" smtClean="0"/>
              <a:t>23-01-2026</a:t>
            </a:fld>
            <a:endParaRPr lang="en-IN" dirty="0"/>
          </a:p>
        </p:txBody>
      </p:sp>
      <p:sp>
        <p:nvSpPr>
          <p:cNvPr id="5" name="Footer Placeholder 4">
            <a:extLst>
              <a:ext uri="{FF2B5EF4-FFF2-40B4-BE49-F238E27FC236}">
                <a16:creationId xmlns:a16="http://schemas.microsoft.com/office/drawing/2014/main" id="{3950ED4A-7352-4A46-8308-A6532E35CA1A}"/>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5B1846F-60D1-FC38-54B4-88ED0BF3873D}"/>
              </a:ext>
            </a:extLst>
          </p:cNvPr>
          <p:cNvSpPr>
            <a:spLocks noGrp="1"/>
          </p:cNvSpPr>
          <p:nvPr>
            <p:ph type="sldNum" sz="quarter" idx="12"/>
          </p:nvPr>
        </p:nvSpPr>
        <p:spPr/>
        <p:txBody>
          <a:bodyPr/>
          <a:lstStyle/>
          <a:p>
            <a:fld id="{1E7FEBBA-8C7C-4ECB-AE13-D43AABD06A45}" type="slidenum">
              <a:rPr lang="en-IN" smtClean="0"/>
              <a:t>‹#›</a:t>
            </a:fld>
            <a:endParaRPr lang="en-IN" dirty="0"/>
          </a:p>
        </p:txBody>
      </p:sp>
    </p:spTree>
    <p:extLst>
      <p:ext uri="{BB962C8B-B14F-4D97-AF65-F5344CB8AC3E}">
        <p14:creationId xmlns:p14="http://schemas.microsoft.com/office/powerpoint/2010/main" val="2335552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BC8C6-3EF3-E997-6B51-67938FB9DCA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66ADB6A-712E-93B6-7D53-0F666993FB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1A85D4D-22B0-45E7-E9B7-9DF3EE3E347E}"/>
              </a:ext>
            </a:extLst>
          </p:cNvPr>
          <p:cNvSpPr>
            <a:spLocks noGrp="1"/>
          </p:cNvSpPr>
          <p:nvPr>
            <p:ph type="dt" sz="half" idx="10"/>
          </p:nvPr>
        </p:nvSpPr>
        <p:spPr/>
        <p:txBody>
          <a:bodyPr/>
          <a:lstStyle/>
          <a:p>
            <a:fld id="{2598EF57-6C51-49AC-9799-C981D6D04785}" type="datetimeFigureOut">
              <a:rPr lang="en-IN" smtClean="0"/>
              <a:t>23-01-2026</a:t>
            </a:fld>
            <a:endParaRPr lang="en-IN" dirty="0"/>
          </a:p>
        </p:txBody>
      </p:sp>
      <p:sp>
        <p:nvSpPr>
          <p:cNvPr id="5" name="Footer Placeholder 4">
            <a:extLst>
              <a:ext uri="{FF2B5EF4-FFF2-40B4-BE49-F238E27FC236}">
                <a16:creationId xmlns:a16="http://schemas.microsoft.com/office/drawing/2014/main" id="{588DBDDC-BF2B-D28B-6D48-A9A810E4DAA3}"/>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674DB608-6CBA-BEEA-6893-BA6A73501107}"/>
              </a:ext>
            </a:extLst>
          </p:cNvPr>
          <p:cNvSpPr>
            <a:spLocks noGrp="1"/>
          </p:cNvSpPr>
          <p:nvPr>
            <p:ph type="sldNum" sz="quarter" idx="12"/>
          </p:nvPr>
        </p:nvSpPr>
        <p:spPr/>
        <p:txBody>
          <a:bodyPr/>
          <a:lstStyle/>
          <a:p>
            <a:fld id="{1E7FEBBA-8C7C-4ECB-AE13-D43AABD06A45}" type="slidenum">
              <a:rPr lang="en-IN" smtClean="0"/>
              <a:t>‹#›</a:t>
            </a:fld>
            <a:endParaRPr lang="en-IN" dirty="0"/>
          </a:p>
        </p:txBody>
      </p:sp>
    </p:spTree>
    <p:extLst>
      <p:ext uri="{BB962C8B-B14F-4D97-AF65-F5344CB8AC3E}">
        <p14:creationId xmlns:p14="http://schemas.microsoft.com/office/powerpoint/2010/main" val="14263680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42B437-190D-7A75-8DCC-C727B2E4AF6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F0C69E7-D8DC-4D41-DB52-68C420B0C2E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BFB4233-7E54-AA77-5C66-B21D1249771E}"/>
              </a:ext>
            </a:extLst>
          </p:cNvPr>
          <p:cNvSpPr>
            <a:spLocks noGrp="1"/>
          </p:cNvSpPr>
          <p:nvPr>
            <p:ph type="dt" sz="half" idx="10"/>
          </p:nvPr>
        </p:nvSpPr>
        <p:spPr/>
        <p:txBody>
          <a:bodyPr/>
          <a:lstStyle/>
          <a:p>
            <a:fld id="{2598EF57-6C51-49AC-9799-C981D6D04785}" type="datetimeFigureOut">
              <a:rPr lang="en-IN" smtClean="0"/>
              <a:t>23-01-2026</a:t>
            </a:fld>
            <a:endParaRPr lang="en-IN" dirty="0"/>
          </a:p>
        </p:txBody>
      </p:sp>
      <p:sp>
        <p:nvSpPr>
          <p:cNvPr id="5" name="Footer Placeholder 4">
            <a:extLst>
              <a:ext uri="{FF2B5EF4-FFF2-40B4-BE49-F238E27FC236}">
                <a16:creationId xmlns:a16="http://schemas.microsoft.com/office/drawing/2014/main" id="{1FBC6969-E553-0A4F-1A15-DF12B1D7D1D0}"/>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628606AD-C8EB-1EC1-0DFC-6638FAFA9710}"/>
              </a:ext>
            </a:extLst>
          </p:cNvPr>
          <p:cNvSpPr>
            <a:spLocks noGrp="1"/>
          </p:cNvSpPr>
          <p:nvPr>
            <p:ph type="sldNum" sz="quarter" idx="12"/>
          </p:nvPr>
        </p:nvSpPr>
        <p:spPr/>
        <p:txBody>
          <a:bodyPr/>
          <a:lstStyle/>
          <a:p>
            <a:fld id="{1E7FEBBA-8C7C-4ECB-AE13-D43AABD06A45}" type="slidenum">
              <a:rPr lang="en-IN" smtClean="0"/>
              <a:t>‹#›</a:t>
            </a:fld>
            <a:endParaRPr lang="en-IN" dirty="0"/>
          </a:p>
        </p:txBody>
      </p:sp>
    </p:spTree>
    <p:extLst>
      <p:ext uri="{BB962C8B-B14F-4D97-AF65-F5344CB8AC3E}">
        <p14:creationId xmlns:p14="http://schemas.microsoft.com/office/powerpoint/2010/main" val="2399470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F9337-D263-55B1-D1E3-1BDB49E4768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417FE69-317F-37E4-0C33-97716A5598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E9FEBDF-ADE4-EE33-1C1C-9A85E8BE54E3}"/>
              </a:ext>
            </a:extLst>
          </p:cNvPr>
          <p:cNvSpPr>
            <a:spLocks noGrp="1"/>
          </p:cNvSpPr>
          <p:nvPr>
            <p:ph type="dt" sz="half" idx="10"/>
          </p:nvPr>
        </p:nvSpPr>
        <p:spPr/>
        <p:txBody>
          <a:bodyPr/>
          <a:lstStyle/>
          <a:p>
            <a:fld id="{2598EF57-6C51-49AC-9799-C981D6D04785}" type="datetimeFigureOut">
              <a:rPr lang="en-IN" smtClean="0"/>
              <a:t>23-01-2026</a:t>
            </a:fld>
            <a:endParaRPr lang="en-IN" dirty="0"/>
          </a:p>
        </p:txBody>
      </p:sp>
      <p:sp>
        <p:nvSpPr>
          <p:cNvPr id="5" name="Footer Placeholder 4">
            <a:extLst>
              <a:ext uri="{FF2B5EF4-FFF2-40B4-BE49-F238E27FC236}">
                <a16:creationId xmlns:a16="http://schemas.microsoft.com/office/drawing/2014/main" id="{240DF670-65A0-B127-714F-307C769A0718}"/>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AF7DF600-FDC1-CAC0-1232-EC422916321E}"/>
              </a:ext>
            </a:extLst>
          </p:cNvPr>
          <p:cNvSpPr>
            <a:spLocks noGrp="1"/>
          </p:cNvSpPr>
          <p:nvPr>
            <p:ph type="sldNum" sz="quarter" idx="12"/>
          </p:nvPr>
        </p:nvSpPr>
        <p:spPr/>
        <p:txBody>
          <a:bodyPr/>
          <a:lstStyle/>
          <a:p>
            <a:fld id="{1E7FEBBA-8C7C-4ECB-AE13-D43AABD06A45}" type="slidenum">
              <a:rPr lang="en-IN" smtClean="0"/>
              <a:t>‹#›</a:t>
            </a:fld>
            <a:endParaRPr lang="en-IN" dirty="0"/>
          </a:p>
        </p:txBody>
      </p:sp>
    </p:spTree>
    <p:extLst>
      <p:ext uri="{BB962C8B-B14F-4D97-AF65-F5344CB8AC3E}">
        <p14:creationId xmlns:p14="http://schemas.microsoft.com/office/powerpoint/2010/main" val="465617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CAC56-2A86-2D20-06DB-B6454F56FBD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5A257DF-EA23-3D61-3F58-92C44FF8920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53FFCC-5042-222A-2F97-7E17AD5C1A86}"/>
              </a:ext>
            </a:extLst>
          </p:cNvPr>
          <p:cNvSpPr>
            <a:spLocks noGrp="1"/>
          </p:cNvSpPr>
          <p:nvPr>
            <p:ph type="dt" sz="half" idx="10"/>
          </p:nvPr>
        </p:nvSpPr>
        <p:spPr/>
        <p:txBody>
          <a:bodyPr/>
          <a:lstStyle/>
          <a:p>
            <a:fld id="{2598EF57-6C51-49AC-9799-C981D6D04785}" type="datetimeFigureOut">
              <a:rPr lang="en-IN" smtClean="0"/>
              <a:t>23-01-2026</a:t>
            </a:fld>
            <a:endParaRPr lang="en-IN" dirty="0"/>
          </a:p>
        </p:txBody>
      </p:sp>
      <p:sp>
        <p:nvSpPr>
          <p:cNvPr id="5" name="Footer Placeholder 4">
            <a:extLst>
              <a:ext uri="{FF2B5EF4-FFF2-40B4-BE49-F238E27FC236}">
                <a16:creationId xmlns:a16="http://schemas.microsoft.com/office/drawing/2014/main" id="{3DCBCDD9-9CDD-C91B-6CCB-C081F799BB23}"/>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E45EB033-27A4-3D16-356C-6C09E89E5E55}"/>
              </a:ext>
            </a:extLst>
          </p:cNvPr>
          <p:cNvSpPr>
            <a:spLocks noGrp="1"/>
          </p:cNvSpPr>
          <p:nvPr>
            <p:ph type="sldNum" sz="quarter" idx="12"/>
          </p:nvPr>
        </p:nvSpPr>
        <p:spPr/>
        <p:txBody>
          <a:bodyPr/>
          <a:lstStyle/>
          <a:p>
            <a:fld id="{1E7FEBBA-8C7C-4ECB-AE13-D43AABD06A45}" type="slidenum">
              <a:rPr lang="en-IN" smtClean="0"/>
              <a:t>‹#›</a:t>
            </a:fld>
            <a:endParaRPr lang="en-IN" dirty="0"/>
          </a:p>
        </p:txBody>
      </p:sp>
    </p:spTree>
    <p:extLst>
      <p:ext uri="{BB962C8B-B14F-4D97-AF65-F5344CB8AC3E}">
        <p14:creationId xmlns:p14="http://schemas.microsoft.com/office/powerpoint/2010/main" val="1981977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B167D-A4AE-393F-3231-1542DD5D9C5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821BB13-28EA-4314-9F55-778FB2E5C8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6EA93EF-21FA-DB2F-CECD-BE574430D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BDB620C-0111-CD4D-99E0-22DB3848A595}"/>
              </a:ext>
            </a:extLst>
          </p:cNvPr>
          <p:cNvSpPr>
            <a:spLocks noGrp="1"/>
          </p:cNvSpPr>
          <p:nvPr>
            <p:ph type="dt" sz="half" idx="10"/>
          </p:nvPr>
        </p:nvSpPr>
        <p:spPr/>
        <p:txBody>
          <a:bodyPr/>
          <a:lstStyle/>
          <a:p>
            <a:fld id="{2598EF57-6C51-49AC-9799-C981D6D04785}" type="datetimeFigureOut">
              <a:rPr lang="en-IN" smtClean="0"/>
              <a:t>23-01-2026</a:t>
            </a:fld>
            <a:endParaRPr lang="en-IN" dirty="0"/>
          </a:p>
        </p:txBody>
      </p:sp>
      <p:sp>
        <p:nvSpPr>
          <p:cNvPr id="6" name="Footer Placeholder 5">
            <a:extLst>
              <a:ext uri="{FF2B5EF4-FFF2-40B4-BE49-F238E27FC236}">
                <a16:creationId xmlns:a16="http://schemas.microsoft.com/office/drawing/2014/main" id="{D96AC730-14FC-C938-6CDD-35B9CDBE82AE}"/>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91EC4BF4-B1B1-A75E-603B-42D566CE5DA7}"/>
              </a:ext>
            </a:extLst>
          </p:cNvPr>
          <p:cNvSpPr>
            <a:spLocks noGrp="1"/>
          </p:cNvSpPr>
          <p:nvPr>
            <p:ph type="sldNum" sz="quarter" idx="12"/>
          </p:nvPr>
        </p:nvSpPr>
        <p:spPr/>
        <p:txBody>
          <a:bodyPr/>
          <a:lstStyle/>
          <a:p>
            <a:fld id="{1E7FEBBA-8C7C-4ECB-AE13-D43AABD06A45}" type="slidenum">
              <a:rPr lang="en-IN" smtClean="0"/>
              <a:t>‹#›</a:t>
            </a:fld>
            <a:endParaRPr lang="en-IN" dirty="0"/>
          </a:p>
        </p:txBody>
      </p:sp>
    </p:spTree>
    <p:extLst>
      <p:ext uri="{BB962C8B-B14F-4D97-AF65-F5344CB8AC3E}">
        <p14:creationId xmlns:p14="http://schemas.microsoft.com/office/powerpoint/2010/main" val="28465369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B5D2C-8546-B5CE-A1EC-1408EADA2B4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A463479-9CD6-F56B-85F2-5A48B31C7D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06E8C72-1CA7-C648-91FA-86524EE7F79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C487CBF-72ED-2C2A-8C61-9E2B0CF668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8425CD7-83E2-9CED-0706-9E9BBC6806B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3E0CEC6-4113-4467-5E63-EA86B94CAF2A}"/>
              </a:ext>
            </a:extLst>
          </p:cNvPr>
          <p:cNvSpPr>
            <a:spLocks noGrp="1"/>
          </p:cNvSpPr>
          <p:nvPr>
            <p:ph type="dt" sz="half" idx="10"/>
          </p:nvPr>
        </p:nvSpPr>
        <p:spPr/>
        <p:txBody>
          <a:bodyPr/>
          <a:lstStyle/>
          <a:p>
            <a:fld id="{2598EF57-6C51-49AC-9799-C981D6D04785}" type="datetimeFigureOut">
              <a:rPr lang="en-IN" smtClean="0"/>
              <a:t>23-01-2026</a:t>
            </a:fld>
            <a:endParaRPr lang="en-IN" dirty="0"/>
          </a:p>
        </p:txBody>
      </p:sp>
      <p:sp>
        <p:nvSpPr>
          <p:cNvPr id="8" name="Footer Placeholder 7">
            <a:extLst>
              <a:ext uri="{FF2B5EF4-FFF2-40B4-BE49-F238E27FC236}">
                <a16:creationId xmlns:a16="http://schemas.microsoft.com/office/drawing/2014/main" id="{1C412D96-6C9F-C448-6EC8-555C38EFB3DD}"/>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759FE118-ECE0-D2FD-0190-C09A1E49992B}"/>
              </a:ext>
            </a:extLst>
          </p:cNvPr>
          <p:cNvSpPr>
            <a:spLocks noGrp="1"/>
          </p:cNvSpPr>
          <p:nvPr>
            <p:ph type="sldNum" sz="quarter" idx="12"/>
          </p:nvPr>
        </p:nvSpPr>
        <p:spPr/>
        <p:txBody>
          <a:bodyPr/>
          <a:lstStyle/>
          <a:p>
            <a:fld id="{1E7FEBBA-8C7C-4ECB-AE13-D43AABD06A45}" type="slidenum">
              <a:rPr lang="en-IN" smtClean="0"/>
              <a:t>‹#›</a:t>
            </a:fld>
            <a:endParaRPr lang="en-IN" dirty="0"/>
          </a:p>
        </p:txBody>
      </p:sp>
    </p:spTree>
    <p:extLst>
      <p:ext uri="{BB962C8B-B14F-4D97-AF65-F5344CB8AC3E}">
        <p14:creationId xmlns:p14="http://schemas.microsoft.com/office/powerpoint/2010/main" val="1302207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5C190-EB54-A8EF-C6C2-5D1EBEDD72E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938B28B-AED5-0565-F6BB-A1A53CAFF2A5}"/>
              </a:ext>
            </a:extLst>
          </p:cNvPr>
          <p:cNvSpPr>
            <a:spLocks noGrp="1"/>
          </p:cNvSpPr>
          <p:nvPr>
            <p:ph type="dt" sz="half" idx="10"/>
          </p:nvPr>
        </p:nvSpPr>
        <p:spPr/>
        <p:txBody>
          <a:bodyPr/>
          <a:lstStyle/>
          <a:p>
            <a:fld id="{2598EF57-6C51-49AC-9799-C981D6D04785}" type="datetimeFigureOut">
              <a:rPr lang="en-IN" smtClean="0"/>
              <a:t>23-01-2026</a:t>
            </a:fld>
            <a:endParaRPr lang="en-IN" dirty="0"/>
          </a:p>
        </p:txBody>
      </p:sp>
      <p:sp>
        <p:nvSpPr>
          <p:cNvPr id="4" name="Footer Placeholder 3">
            <a:extLst>
              <a:ext uri="{FF2B5EF4-FFF2-40B4-BE49-F238E27FC236}">
                <a16:creationId xmlns:a16="http://schemas.microsoft.com/office/drawing/2014/main" id="{F5151493-82D7-F77B-4889-DECF242C2573}"/>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B96D28D4-5B14-0E58-ECAC-F69BAB7A31A2}"/>
              </a:ext>
            </a:extLst>
          </p:cNvPr>
          <p:cNvSpPr>
            <a:spLocks noGrp="1"/>
          </p:cNvSpPr>
          <p:nvPr>
            <p:ph type="sldNum" sz="quarter" idx="12"/>
          </p:nvPr>
        </p:nvSpPr>
        <p:spPr/>
        <p:txBody>
          <a:bodyPr/>
          <a:lstStyle/>
          <a:p>
            <a:fld id="{1E7FEBBA-8C7C-4ECB-AE13-D43AABD06A45}" type="slidenum">
              <a:rPr lang="en-IN" smtClean="0"/>
              <a:t>‹#›</a:t>
            </a:fld>
            <a:endParaRPr lang="en-IN" dirty="0"/>
          </a:p>
        </p:txBody>
      </p:sp>
    </p:spTree>
    <p:extLst>
      <p:ext uri="{BB962C8B-B14F-4D97-AF65-F5344CB8AC3E}">
        <p14:creationId xmlns:p14="http://schemas.microsoft.com/office/powerpoint/2010/main" val="4465923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3A02BC-7349-8752-46FF-E6D5FCD72CD4}"/>
              </a:ext>
            </a:extLst>
          </p:cNvPr>
          <p:cNvSpPr>
            <a:spLocks noGrp="1"/>
          </p:cNvSpPr>
          <p:nvPr>
            <p:ph type="dt" sz="half" idx="10"/>
          </p:nvPr>
        </p:nvSpPr>
        <p:spPr/>
        <p:txBody>
          <a:bodyPr/>
          <a:lstStyle/>
          <a:p>
            <a:fld id="{2598EF57-6C51-49AC-9799-C981D6D04785}" type="datetimeFigureOut">
              <a:rPr lang="en-IN" smtClean="0"/>
              <a:t>23-01-2026</a:t>
            </a:fld>
            <a:endParaRPr lang="en-IN" dirty="0"/>
          </a:p>
        </p:txBody>
      </p:sp>
      <p:sp>
        <p:nvSpPr>
          <p:cNvPr id="3" name="Footer Placeholder 2">
            <a:extLst>
              <a:ext uri="{FF2B5EF4-FFF2-40B4-BE49-F238E27FC236}">
                <a16:creationId xmlns:a16="http://schemas.microsoft.com/office/drawing/2014/main" id="{470C2A32-4106-4DD9-AAEB-B4FCA67B40E2}"/>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986B3CE8-9229-4768-F8B4-7A06DA75E3B5}"/>
              </a:ext>
            </a:extLst>
          </p:cNvPr>
          <p:cNvSpPr>
            <a:spLocks noGrp="1"/>
          </p:cNvSpPr>
          <p:nvPr>
            <p:ph type="sldNum" sz="quarter" idx="12"/>
          </p:nvPr>
        </p:nvSpPr>
        <p:spPr/>
        <p:txBody>
          <a:bodyPr/>
          <a:lstStyle/>
          <a:p>
            <a:fld id="{1E7FEBBA-8C7C-4ECB-AE13-D43AABD06A45}" type="slidenum">
              <a:rPr lang="en-IN" smtClean="0"/>
              <a:t>‹#›</a:t>
            </a:fld>
            <a:endParaRPr lang="en-IN" dirty="0"/>
          </a:p>
        </p:txBody>
      </p:sp>
    </p:spTree>
    <p:extLst>
      <p:ext uri="{BB962C8B-B14F-4D97-AF65-F5344CB8AC3E}">
        <p14:creationId xmlns:p14="http://schemas.microsoft.com/office/powerpoint/2010/main" val="99580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EECE9-71B2-17F3-686B-62BB387388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F339E9C-2C5F-8907-F5C6-514EE4E8F80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F0D4C24-378C-7D78-2374-6A91DB3ACA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1F490E-BFD1-F6B9-DEE9-A5ECB7A83093}"/>
              </a:ext>
            </a:extLst>
          </p:cNvPr>
          <p:cNvSpPr>
            <a:spLocks noGrp="1"/>
          </p:cNvSpPr>
          <p:nvPr>
            <p:ph type="dt" sz="half" idx="10"/>
          </p:nvPr>
        </p:nvSpPr>
        <p:spPr/>
        <p:txBody>
          <a:bodyPr/>
          <a:lstStyle/>
          <a:p>
            <a:fld id="{2598EF57-6C51-49AC-9799-C981D6D04785}" type="datetimeFigureOut">
              <a:rPr lang="en-IN" smtClean="0"/>
              <a:t>23-01-2026</a:t>
            </a:fld>
            <a:endParaRPr lang="en-IN" dirty="0"/>
          </a:p>
        </p:txBody>
      </p:sp>
      <p:sp>
        <p:nvSpPr>
          <p:cNvPr id="6" name="Footer Placeholder 5">
            <a:extLst>
              <a:ext uri="{FF2B5EF4-FFF2-40B4-BE49-F238E27FC236}">
                <a16:creationId xmlns:a16="http://schemas.microsoft.com/office/drawing/2014/main" id="{4C8B35FE-CF0B-4C61-1FB7-DD0CAA71745C}"/>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8030905C-17B4-71BB-CCA7-2828FA6607DA}"/>
              </a:ext>
            </a:extLst>
          </p:cNvPr>
          <p:cNvSpPr>
            <a:spLocks noGrp="1"/>
          </p:cNvSpPr>
          <p:nvPr>
            <p:ph type="sldNum" sz="quarter" idx="12"/>
          </p:nvPr>
        </p:nvSpPr>
        <p:spPr/>
        <p:txBody>
          <a:bodyPr/>
          <a:lstStyle/>
          <a:p>
            <a:fld id="{1E7FEBBA-8C7C-4ECB-AE13-D43AABD06A45}" type="slidenum">
              <a:rPr lang="en-IN" smtClean="0"/>
              <a:t>‹#›</a:t>
            </a:fld>
            <a:endParaRPr lang="en-IN" dirty="0"/>
          </a:p>
        </p:txBody>
      </p:sp>
    </p:spTree>
    <p:extLst>
      <p:ext uri="{BB962C8B-B14F-4D97-AF65-F5344CB8AC3E}">
        <p14:creationId xmlns:p14="http://schemas.microsoft.com/office/powerpoint/2010/main" val="13763788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705CA-124A-2DC8-A298-F2275D8220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1248A52-B2C0-D218-2EAC-BE26E64134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BEF498C7-34D7-0842-C600-B43E759ABA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93CD98-5395-3D69-C679-841192AACB61}"/>
              </a:ext>
            </a:extLst>
          </p:cNvPr>
          <p:cNvSpPr>
            <a:spLocks noGrp="1"/>
          </p:cNvSpPr>
          <p:nvPr>
            <p:ph type="dt" sz="half" idx="10"/>
          </p:nvPr>
        </p:nvSpPr>
        <p:spPr/>
        <p:txBody>
          <a:bodyPr/>
          <a:lstStyle/>
          <a:p>
            <a:fld id="{2598EF57-6C51-49AC-9799-C981D6D04785}" type="datetimeFigureOut">
              <a:rPr lang="en-IN" smtClean="0"/>
              <a:t>23-01-2026</a:t>
            </a:fld>
            <a:endParaRPr lang="en-IN" dirty="0"/>
          </a:p>
        </p:txBody>
      </p:sp>
      <p:sp>
        <p:nvSpPr>
          <p:cNvPr id="6" name="Footer Placeholder 5">
            <a:extLst>
              <a:ext uri="{FF2B5EF4-FFF2-40B4-BE49-F238E27FC236}">
                <a16:creationId xmlns:a16="http://schemas.microsoft.com/office/drawing/2014/main" id="{1CA2EC63-C116-5704-FE01-98034E7492BA}"/>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4AF2CF6C-8DCA-10AB-1399-BC1347E9D71D}"/>
              </a:ext>
            </a:extLst>
          </p:cNvPr>
          <p:cNvSpPr>
            <a:spLocks noGrp="1"/>
          </p:cNvSpPr>
          <p:nvPr>
            <p:ph type="sldNum" sz="quarter" idx="12"/>
          </p:nvPr>
        </p:nvSpPr>
        <p:spPr/>
        <p:txBody>
          <a:bodyPr/>
          <a:lstStyle/>
          <a:p>
            <a:fld id="{1E7FEBBA-8C7C-4ECB-AE13-D43AABD06A45}" type="slidenum">
              <a:rPr lang="en-IN" smtClean="0"/>
              <a:t>‹#›</a:t>
            </a:fld>
            <a:endParaRPr lang="en-IN" dirty="0"/>
          </a:p>
        </p:txBody>
      </p:sp>
    </p:spTree>
    <p:extLst>
      <p:ext uri="{BB962C8B-B14F-4D97-AF65-F5344CB8AC3E}">
        <p14:creationId xmlns:p14="http://schemas.microsoft.com/office/powerpoint/2010/main" val="283446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376E45-E155-D625-DE86-64B7833575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3EB728B-A059-E916-286C-98240917C4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A98D38-2313-2AEE-415A-F061E77852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598EF57-6C51-49AC-9799-C981D6D04785}" type="datetimeFigureOut">
              <a:rPr lang="en-IN" smtClean="0"/>
              <a:t>23-01-2026</a:t>
            </a:fld>
            <a:endParaRPr lang="en-IN" dirty="0"/>
          </a:p>
        </p:txBody>
      </p:sp>
      <p:sp>
        <p:nvSpPr>
          <p:cNvPr id="5" name="Footer Placeholder 4">
            <a:extLst>
              <a:ext uri="{FF2B5EF4-FFF2-40B4-BE49-F238E27FC236}">
                <a16:creationId xmlns:a16="http://schemas.microsoft.com/office/drawing/2014/main" id="{DEAE6C15-57C1-358B-AC12-932851804C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dirty="0"/>
          </a:p>
        </p:txBody>
      </p:sp>
      <p:sp>
        <p:nvSpPr>
          <p:cNvPr id="6" name="Slide Number Placeholder 5">
            <a:extLst>
              <a:ext uri="{FF2B5EF4-FFF2-40B4-BE49-F238E27FC236}">
                <a16:creationId xmlns:a16="http://schemas.microsoft.com/office/drawing/2014/main" id="{66FECEDB-FABF-4461-4231-6E64C63F7B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E7FEBBA-8C7C-4ECB-AE13-D43AABD06A45}" type="slidenum">
              <a:rPr lang="en-IN" smtClean="0"/>
              <a:t>‹#›</a:t>
            </a:fld>
            <a:endParaRPr lang="en-IN" dirty="0"/>
          </a:p>
        </p:txBody>
      </p:sp>
    </p:spTree>
    <p:extLst>
      <p:ext uri="{BB962C8B-B14F-4D97-AF65-F5344CB8AC3E}">
        <p14:creationId xmlns:p14="http://schemas.microsoft.com/office/powerpoint/2010/main" val="35643941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E219077-5136-D823-2040-2564FF33E7F2}"/>
              </a:ext>
            </a:extLst>
          </p:cNvPr>
          <p:cNvSpPr/>
          <p:nvPr/>
        </p:nvSpPr>
        <p:spPr>
          <a:xfrm>
            <a:off x="441789" y="410966"/>
            <a:ext cx="11229654" cy="6051479"/>
          </a:xfrm>
          <a:prstGeom prst="rec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Portfolio</a:t>
            </a:r>
            <a:endParaRPr lang="en-IN" dirty="0">
              <a:solidFill>
                <a:schemeClr val="tx1"/>
              </a:solidFill>
            </a:endParaRPr>
          </a:p>
        </p:txBody>
      </p:sp>
      <p:sp>
        <p:nvSpPr>
          <p:cNvPr id="11" name="Rectangle 10">
            <a:extLst>
              <a:ext uri="{FF2B5EF4-FFF2-40B4-BE49-F238E27FC236}">
                <a16:creationId xmlns:a16="http://schemas.microsoft.com/office/drawing/2014/main" id="{B662474F-8CE8-71DC-41CE-ACD08D7A3874}"/>
              </a:ext>
            </a:extLst>
          </p:cNvPr>
          <p:cNvSpPr/>
          <p:nvPr/>
        </p:nvSpPr>
        <p:spPr>
          <a:xfrm>
            <a:off x="811659" y="5236380"/>
            <a:ext cx="10561838" cy="595901"/>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Core Module</a:t>
            </a:r>
            <a:endParaRPr lang="en-IN" dirty="0">
              <a:solidFill>
                <a:schemeClr val="bg1"/>
              </a:solidFill>
            </a:endParaRPr>
          </a:p>
        </p:txBody>
      </p:sp>
      <p:sp>
        <p:nvSpPr>
          <p:cNvPr id="12" name="Rectangle 11">
            <a:extLst>
              <a:ext uri="{FF2B5EF4-FFF2-40B4-BE49-F238E27FC236}">
                <a16:creationId xmlns:a16="http://schemas.microsoft.com/office/drawing/2014/main" id="{A13B80CA-13E3-10F0-84B9-757FD42EB475}"/>
              </a:ext>
            </a:extLst>
          </p:cNvPr>
          <p:cNvSpPr/>
          <p:nvPr/>
        </p:nvSpPr>
        <p:spPr>
          <a:xfrm>
            <a:off x="811658" y="4366501"/>
            <a:ext cx="10561839" cy="595901"/>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Shared Module</a:t>
            </a:r>
            <a:endParaRPr lang="en-IN" dirty="0">
              <a:solidFill>
                <a:schemeClr val="bg1"/>
              </a:solidFill>
            </a:endParaRPr>
          </a:p>
        </p:txBody>
      </p:sp>
      <p:sp>
        <p:nvSpPr>
          <p:cNvPr id="13" name="Rectangle 12">
            <a:extLst>
              <a:ext uri="{FF2B5EF4-FFF2-40B4-BE49-F238E27FC236}">
                <a16:creationId xmlns:a16="http://schemas.microsoft.com/office/drawing/2014/main" id="{12ACA78C-A9BB-48EA-E88B-400EC7F6BE85}"/>
              </a:ext>
            </a:extLst>
          </p:cNvPr>
          <p:cNvSpPr/>
          <p:nvPr/>
        </p:nvSpPr>
        <p:spPr>
          <a:xfrm>
            <a:off x="811658" y="2044552"/>
            <a:ext cx="3240000" cy="197264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solidFill>
                  <a:schemeClr val="bg1"/>
                </a:solidFill>
              </a:rPr>
              <a:t>Banking Module</a:t>
            </a:r>
            <a:endParaRPr lang="en-IN" dirty="0">
              <a:solidFill>
                <a:schemeClr val="bg1"/>
              </a:solidFill>
            </a:endParaRPr>
          </a:p>
        </p:txBody>
      </p:sp>
      <p:sp>
        <p:nvSpPr>
          <p:cNvPr id="14" name="Rectangle 13">
            <a:extLst>
              <a:ext uri="{FF2B5EF4-FFF2-40B4-BE49-F238E27FC236}">
                <a16:creationId xmlns:a16="http://schemas.microsoft.com/office/drawing/2014/main" id="{9D8E8A78-99C1-33BC-E9D2-400315C234F4}"/>
              </a:ext>
            </a:extLst>
          </p:cNvPr>
          <p:cNvSpPr/>
          <p:nvPr/>
        </p:nvSpPr>
        <p:spPr>
          <a:xfrm>
            <a:off x="4436617" y="2044553"/>
            <a:ext cx="3240000" cy="1972638"/>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solidFill>
                  <a:schemeClr val="bg1"/>
                </a:solidFill>
              </a:rPr>
              <a:t>Mutual Fund Module</a:t>
            </a:r>
            <a:endParaRPr lang="en-IN" dirty="0">
              <a:solidFill>
                <a:schemeClr val="bg1"/>
              </a:solidFill>
            </a:endParaRPr>
          </a:p>
        </p:txBody>
      </p:sp>
      <p:sp>
        <p:nvSpPr>
          <p:cNvPr id="15" name="Rectangle 14">
            <a:extLst>
              <a:ext uri="{FF2B5EF4-FFF2-40B4-BE49-F238E27FC236}">
                <a16:creationId xmlns:a16="http://schemas.microsoft.com/office/drawing/2014/main" id="{722660C7-E546-1F5B-78EB-89ED72789866}"/>
              </a:ext>
            </a:extLst>
          </p:cNvPr>
          <p:cNvSpPr/>
          <p:nvPr/>
        </p:nvSpPr>
        <p:spPr>
          <a:xfrm>
            <a:off x="8133497" y="2044552"/>
            <a:ext cx="3240000" cy="1972638"/>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solidFill>
                  <a:schemeClr val="bg1"/>
                </a:solidFill>
              </a:rPr>
              <a:t>Stocks Module</a:t>
            </a:r>
            <a:endParaRPr lang="en-IN" dirty="0">
              <a:solidFill>
                <a:schemeClr val="bg1"/>
              </a:solidFill>
            </a:endParaRPr>
          </a:p>
        </p:txBody>
      </p:sp>
      <p:sp>
        <p:nvSpPr>
          <p:cNvPr id="2" name="Rectangle 1">
            <a:extLst>
              <a:ext uri="{FF2B5EF4-FFF2-40B4-BE49-F238E27FC236}">
                <a16:creationId xmlns:a16="http://schemas.microsoft.com/office/drawing/2014/main" id="{26E85319-9CF0-A618-57E7-FC706059C6A6}"/>
              </a:ext>
            </a:extLst>
          </p:cNvPr>
          <p:cNvSpPr/>
          <p:nvPr/>
        </p:nvSpPr>
        <p:spPr>
          <a:xfrm>
            <a:off x="1326326" y="2594214"/>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Account Summary</a:t>
            </a:r>
            <a:endParaRPr lang="en-IN" sz="1600" dirty="0">
              <a:solidFill>
                <a:schemeClr val="tx1"/>
              </a:solidFill>
            </a:endParaRPr>
          </a:p>
        </p:txBody>
      </p:sp>
      <p:sp>
        <p:nvSpPr>
          <p:cNvPr id="3" name="Rectangle 2">
            <a:extLst>
              <a:ext uri="{FF2B5EF4-FFF2-40B4-BE49-F238E27FC236}">
                <a16:creationId xmlns:a16="http://schemas.microsoft.com/office/drawing/2014/main" id="{60FF9DC1-E00D-2CF1-DA0F-92248B030D04}"/>
              </a:ext>
            </a:extLst>
          </p:cNvPr>
          <p:cNvSpPr/>
          <p:nvPr/>
        </p:nvSpPr>
        <p:spPr>
          <a:xfrm>
            <a:off x="1326325" y="3326252"/>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Transaction History</a:t>
            </a:r>
            <a:endParaRPr lang="en-IN" sz="1600" dirty="0">
              <a:solidFill>
                <a:schemeClr val="tx1"/>
              </a:solidFill>
            </a:endParaRPr>
          </a:p>
        </p:txBody>
      </p:sp>
      <p:sp>
        <p:nvSpPr>
          <p:cNvPr id="4" name="Rectangle 3">
            <a:extLst>
              <a:ext uri="{FF2B5EF4-FFF2-40B4-BE49-F238E27FC236}">
                <a16:creationId xmlns:a16="http://schemas.microsoft.com/office/drawing/2014/main" id="{756334A8-B46E-6386-DC2A-4E887495DE8D}"/>
              </a:ext>
            </a:extLst>
          </p:cNvPr>
          <p:cNvSpPr/>
          <p:nvPr/>
        </p:nvSpPr>
        <p:spPr>
          <a:xfrm>
            <a:off x="4997892" y="2594214"/>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Fund Overview</a:t>
            </a:r>
            <a:endParaRPr lang="en-IN" sz="1600" dirty="0">
              <a:solidFill>
                <a:schemeClr val="tx1"/>
              </a:solidFill>
            </a:endParaRPr>
          </a:p>
        </p:txBody>
      </p:sp>
      <p:sp>
        <p:nvSpPr>
          <p:cNvPr id="5" name="Rectangle 4">
            <a:extLst>
              <a:ext uri="{FF2B5EF4-FFF2-40B4-BE49-F238E27FC236}">
                <a16:creationId xmlns:a16="http://schemas.microsoft.com/office/drawing/2014/main" id="{F3CB7752-9B5F-F4E7-378E-BE3AC2B0F1F5}"/>
              </a:ext>
            </a:extLst>
          </p:cNvPr>
          <p:cNvSpPr/>
          <p:nvPr/>
        </p:nvSpPr>
        <p:spPr>
          <a:xfrm>
            <a:off x="4997892" y="3326252"/>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Investment Calculator</a:t>
            </a:r>
            <a:endParaRPr lang="en-IN" sz="1600" dirty="0">
              <a:solidFill>
                <a:schemeClr val="tx1"/>
              </a:solidFill>
            </a:endParaRPr>
          </a:p>
        </p:txBody>
      </p:sp>
      <p:sp>
        <p:nvSpPr>
          <p:cNvPr id="6" name="Rectangle 5">
            <a:extLst>
              <a:ext uri="{FF2B5EF4-FFF2-40B4-BE49-F238E27FC236}">
                <a16:creationId xmlns:a16="http://schemas.microsoft.com/office/drawing/2014/main" id="{4E36BF9C-4DDD-FEC0-ED7E-EAF1AE107E8E}"/>
              </a:ext>
            </a:extLst>
          </p:cNvPr>
          <p:cNvSpPr/>
          <p:nvPr/>
        </p:nvSpPr>
        <p:spPr>
          <a:xfrm>
            <a:off x="8726931" y="2594214"/>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Stock Summary</a:t>
            </a:r>
            <a:endParaRPr lang="en-IN" sz="1600" dirty="0">
              <a:solidFill>
                <a:schemeClr val="tx1"/>
              </a:solidFill>
            </a:endParaRPr>
          </a:p>
        </p:txBody>
      </p:sp>
      <p:sp>
        <p:nvSpPr>
          <p:cNvPr id="7" name="Rectangle 6">
            <a:extLst>
              <a:ext uri="{FF2B5EF4-FFF2-40B4-BE49-F238E27FC236}">
                <a16:creationId xmlns:a16="http://schemas.microsoft.com/office/drawing/2014/main" id="{B357E1A1-7922-BB56-EB6A-7ACE18A57542}"/>
              </a:ext>
            </a:extLst>
          </p:cNvPr>
          <p:cNvSpPr/>
          <p:nvPr/>
        </p:nvSpPr>
        <p:spPr>
          <a:xfrm>
            <a:off x="8726931" y="3326252"/>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Market Trends</a:t>
            </a:r>
            <a:endParaRPr lang="en-IN" sz="1600" dirty="0">
              <a:solidFill>
                <a:schemeClr val="tx1"/>
              </a:solidFill>
            </a:endParaRPr>
          </a:p>
        </p:txBody>
      </p:sp>
      <p:sp>
        <p:nvSpPr>
          <p:cNvPr id="8" name="Rectangle 7">
            <a:extLst>
              <a:ext uri="{FF2B5EF4-FFF2-40B4-BE49-F238E27FC236}">
                <a16:creationId xmlns:a16="http://schemas.microsoft.com/office/drawing/2014/main" id="{B6669F2C-4E9D-E4E3-75EE-8BEAC43F1FBA}"/>
              </a:ext>
            </a:extLst>
          </p:cNvPr>
          <p:cNvSpPr/>
          <p:nvPr/>
        </p:nvSpPr>
        <p:spPr>
          <a:xfrm>
            <a:off x="2745500" y="4491915"/>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Header</a:t>
            </a:r>
            <a:endParaRPr lang="en-IN" sz="1600" dirty="0">
              <a:solidFill>
                <a:schemeClr val="tx1"/>
              </a:solidFill>
            </a:endParaRPr>
          </a:p>
        </p:txBody>
      </p:sp>
      <p:sp>
        <p:nvSpPr>
          <p:cNvPr id="9" name="Rectangle 8">
            <a:extLst>
              <a:ext uri="{FF2B5EF4-FFF2-40B4-BE49-F238E27FC236}">
                <a16:creationId xmlns:a16="http://schemas.microsoft.com/office/drawing/2014/main" id="{308F94CB-7BF6-0080-3CE7-F697C1611376}"/>
              </a:ext>
            </a:extLst>
          </p:cNvPr>
          <p:cNvSpPr/>
          <p:nvPr/>
        </p:nvSpPr>
        <p:spPr>
          <a:xfrm>
            <a:off x="800415" y="1137861"/>
            <a:ext cx="10561839" cy="595901"/>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bg1"/>
                </a:solidFill>
              </a:rPr>
              <a:t>App Module</a:t>
            </a:r>
            <a:endParaRPr lang="en-IN" dirty="0">
              <a:solidFill>
                <a:schemeClr val="bg1"/>
              </a:solidFill>
            </a:endParaRPr>
          </a:p>
        </p:txBody>
      </p:sp>
      <p:sp>
        <p:nvSpPr>
          <p:cNvPr id="16" name="Rectangle 15">
            <a:extLst>
              <a:ext uri="{FF2B5EF4-FFF2-40B4-BE49-F238E27FC236}">
                <a16:creationId xmlns:a16="http://schemas.microsoft.com/office/drawing/2014/main" id="{29991B7F-823C-D4A5-B6AB-FEB04D2F04EF}"/>
              </a:ext>
            </a:extLst>
          </p:cNvPr>
          <p:cNvSpPr/>
          <p:nvPr/>
        </p:nvSpPr>
        <p:spPr>
          <a:xfrm>
            <a:off x="5736216" y="4467956"/>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Footer</a:t>
            </a:r>
            <a:endParaRPr lang="en-IN" sz="1600" dirty="0">
              <a:solidFill>
                <a:schemeClr val="tx1"/>
              </a:solidFill>
            </a:endParaRPr>
          </a:p>
        </p:txBody>
      </p:sp>
      <p:sp>
        <p:nvSpPr>
          <p:cNvPr id="17" name="Rectangle 16">
            <a:extLst>
              <a:ext uri="{FF2B5EF4-FFF2-40B4-BE49-F238E27FC236}">
                <a16:creationId xmlns:a16="http://schemas.microsoft.com/office/drawing/2014/main" id="{18477070-95F0-ECF0-BB4B-D3960AD9D731}"/>
              </a:ext>
            </a:extLst>
          </p:cNvPr>
          <p:cNvSpPr/>
          <p:nvPr/>
        </p:nvSpPr>
        <p:spPr>
          <a:xfrm>
            <a:off x="8726932" y="5321968"/>
            <a:ext cx="2166885"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Auth Service</a:t>
            </a:r>
            <a:endParaRPr lang="en-IN" sz="1600" dirty="0">
              <a:solidFill>
                <a:schemeClr val="tx1"/>
              </a:solidFill>
            </a:endParaRPr>
          </a:p>
        </p:txBody>
      </p:sp>
      <p:sp>
        <p:nvSpPr>
          <p:cNvPr id="18" name="Rectangle 17">
            <a:extLst>
              <a:ext uri="{FF2B5EF4-FFF2-40B4-BE49-F238E27FC236}">
                <a16:creationId xmlns:a16="http://schemas.microsoft.com/office/drawing/2014/main" id="{D11985B2-1E39-A944-410D-DB12B82615FD}"/>
              </a:ext>
            </a:extLst>
          </p:cNvPr>
          <p:cNvSpPr/>
          <p:nvPr/>
        </p:nvSpPr>
        <p:spPr>
          <a:xfrm>
            <a:off x="2745500" y="5321968"/>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Logger</a:t>
            </a:r>
            <a:endParaRPr lang="en-IN" sz="1600" dirty="0">
              <a:solidFill>
                <a:schemeClr val="tx1"/>
              </a:solidFill>
            </a:endParaRPr>
          </a:p>
        </p:txBody>
      </p:sp>
      <p:sp>
        <p:nvSpPr>
          <p:cNvPr id="19" name="Rectangle 18">
            <a:extLst>
              <a:ext uri="{FF2B5EF4-FFF2-40B4-BE49-F238E27FC236}">
                <a16:creationId xmlns:a16="http://schemas.microsoft.com/office/drawing/2014/main" id="{FAA84B3C-F310-15A5-120A-DB1CA3ED1011}"/>
              </a:ext>
            </a:extLst>
          </p:cNvPr>
          <p:cNvSpPr/>
          <p:nvPr/>
        </p:nvSpPr>
        <p:spPr>
          <a:xfrm>
            <a:off x="5736216" y="5311711"/>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Caching</a:t>
            </a:r>
            <a:endParaRPr lang="en-IN" sz="1600" dirty="0">
              <a:solidFill>
                <a:schemeClr val="tx1"/>
              </a:solidFill>
            </a:endParaRPr>
          </a:p>
        </p:txBody>
      </p:sp>
      <p:sp>
        <p:nvSpPr>
          <p:cNvPr id="21" name="Rectangle 20">
            <a:extLst>
              <a:ext uri="{FF2B5EF4-FFF2-40B4-BE49-F238E27FC236}">
                <a16:creationId xmlns:a16="http://schemas.microsoft.com/office/drawing/2014/main" id="{5271B277-C09B-9C2C-D395-726DA41842BF}"/>
              </a:ext>
            </a:extLst>
          </p:cNvPr>
          <p:cNvSpPr/>
          <p:nvPr/>
        </p:nvSpPr>
        <p:spPr>
          <a:xfrm>
            <a:off x="8726931" y="4433687"/>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Profile</a:t>
            </a:r>
            <a:endParaRPr lang="en-IN" sz="1600" dirty="0">
              <a:solidFill>
                <a:schemeClr val="tx1"/>
              </a:solidFill>
            </a:endParaRPr>
          </a:p>
        </p:txBody>
      </p:sp>
      <p:sp>
        <p:nvSpPr>
          <p:cNvPr id="20" name="Rectangle 19">
            <a:extLst>
              <a:ext uri="{FF2B5EF4-FFF2-40B4-BE49-F238E27FC236}">
                <a16:creationId xmlns:a16="http://schemas.microsoft.com/office/drawing/2014/main" id="{09BBF58C-4EA9-7849-2425-4A4ADFA5A5DC}"/>
              </a:ext>
            </a:extLst>
          </p:cNvPr>
          <p:cNvSpPr/>
          <p:nvPr/>
        </p:nvSpPr>
        <p:spPr>
          <a:xfrm>
            <a:off x="5023206" y="1225827"/>
            <a:ext cx="2166886"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Home</a:t>
            </a:r>
            <a:endParaRPr lang="en-IN" sz="1600" dirty="0">
              <a:solidFill>
                <a:schemeClr val="tx1"/>
              </a:solidFill>
            </a:endParaRPr>
          </a:p>
        </p:txBody>
      </p:sp>
    </p:spTree>
    <p:extLst>
      <p:ext uri="{BB962C8B-B14F-4D97-AF65-F5344CB8AC3E}">
        <p14:creationId xmlns:p14="http://schemas.microsoft.com/office/powerpoint/2010/main" val="444959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BF99B2-84E7-64B6-3334-C301A6E93DF6}"/>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9DFA75C8-002D-BF58-6B6F-6979C5C546BA}"/>
              </a:ext>
            </a:extLst>
          </p:cNvPr>
          <p:cNvSpPr/>
          <p:nvPr/>
        </p:nvSpPr>
        <p:spPr>
          <a:xfrm>
            <a:off x="441788" y="410966"/>
            <a:ext cx="11342669" cy="410067"/>
          </a:xfrm>
          <a:prstGeom prst="rec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2000" dirty="0">
                <a:solidFill>
                  <a:schemeClr val="tx1"/>
                </a:solidFill>
              </a:rPr>
              <a:t>Distributed Multi Agent System</a:t>
            </a:r>
            <a:endParaRPr lang="en-IN" sz="2000" dirty="0">
              <a:solidFill>
                <a:schemeClr val="tx1"/>
              </a:solidFill>
            </a:endParaRPr>
          </a:p>
        </p:txBody>
      </p:sp>
      <p:sp>
        <p:nvSpPr>
          <p:cNvPr id="11" name="Rectangle 10">
            <a:extLst>
              <a:ext uri="{FF2B5EF4-FFF2-40B4-BE49-F238E27FC236}">
                <a16:creationId xmlns:a16="http://schemas.microsoft.com/office/drawing/2014/main" id="{B1E781A5-BF0C-1BE0-EEF3-3976182A0B13}"/>
              </a:ext>
            </a:extLst>
          </p:cNvPr>
          <p:cNvSpPr/>
          <p:nvPr/>
        </p:nvSpPr>
        <p:spPr>
          <a:xfrm>
            <a:off x="5472807" y="1090671"/>
            <a:ext cx="804703" cy="410067"/>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solidFill>
                  <a:schemeClr val="bg1"/>
                </a:solidFill>
              </a:rPr>
              <a:t>Agent 2</a:t>
            </a:r>
            <a:endParaRPr lang="en-IN" dirty="0">
              <a:solidFill>
                <a:schemeClr val="bg1"/>
              </a:solidFill>
            </a:endParaRPr>
          </a:p>
        </p:txBody>
      </p:sp>
      <p:sp>
        <p:nvSpPr>
          <p:cNvPr id="26" name="Rectangle 25">
            <a:extLst>
              <a:ext uri="{FF2B5EF4-FFF2-40B4-BE49-F238E27FC236}">
                <a16:creationId xmlns:a16="http://schemas.microsoft.com/office/drawing/2014/main" id="{DC7B9B31-2F65-F9BD-3247-DE905C14FC71}"/>
              </a:ext>
            </a:extLst>
          </p:cNvPr>
          <p:cNvSpPr/>
          <p:nvPr/>
        </p:nvSpPr>
        <p:spPr>
          <a:xfrm>
            <a:off x="3804843" y="5573279"/>
            <a:ext cx="1268602" cy="410067"/>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solidFill>
                  <a:schemeClr val="bg1"/>
                </a:solidFill>
              </a:rPr>
              <a:t>Ingestion</a:t>
            </a:r>
            <a:endParaRPr lang="en-IN" dirty="0">
              <a:solidFill>
                <a:schemeClr val="bg1"/>
              </a:solidFill>
            </a:endParaRPr>
          </a:p>
        </p:txBody>
      </p:sp>
      <p:sp>
        <p:nvSpPr>
          <p:cNvPr id="19" name="Rectangle 18">
            <a:extLst>
              <a:ext uri="{FF2B5EF4-FFF2-40B4-BE49-F238E27FC236}">
                <a16:creationId xmlns:a16="http://schemas.microsoft.com/office/drawing/2014/main" id="{F65C49D3-8472-B9F2-D895-B543D4715C68}"/>
              </a:ext>
            </a:extLst>
          </p:cNvPr>
          <p:cNvSpPr/>
          <p:nvPr/>
        </p:nvSpPr>
        <p:spPr>
          <a:xfrm>
            <a:off x="10544765" y="1943214"/>
            <a:ext cx="1239692" cy="422943"/>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Effectors</a:t>
            </a:r>
            <a:endParaRPr lang="en-IN" dirty="0">
              <a:solidFill>
                <a:schemeClr val="tx1"/>
              </a:solidFill>
            </a:endParaRPr>
          </a:p>
        </p:txBody>
      </p:sp>
      <p:sp>
        <p:nvSpPr>
          <p:cNvPr id="12" name="Rectangle 11">
            <a:extLst>
              <a:ext uri="{FF2B5EF4-FFF2-40B4-BE49-F238E27FC236}">
                <a16:creationId xmlns:a16="http://schemas.microsoft.com/office/drawing/2014/main" id="{18457AEE-3D17-B2A5-6111-A423A91807DC}"/>
              </a:ext>
            </a:extLst>
          </p:cNvPr>
          <p:cNvSpPr/>
          <p:nvPr/>
        </p:nvSpPr>
        <p:spPr>
          <a:xfrm>
            <a:off x="604493" y="1079686"/>
            <a:ext cx="1218453" cy="410067"/>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User Input</a:t>
            </a:r>
            <a:endParaRPr lang="en-IN" sz="1600" dirty="0">
              <a:solidFill>
                <a:schemeClr val="tx1"/>
              </a:solidFill>
            </a:endParaRPr>
          </a:p>
        </p:txBody>
      </p:sp>
      <p:sp>
        <p:nvSpPr>
          <p:cNvPr id="27" name="Rectangle 26">
            <a:extLst>
              <a:ext uri="{FF2B5EF4-FFF2-40B4-BE49-F238E27FC236}">
                <a16:creationId xmlns:a16="http://schemas.microsoft.com/office/drawing/2014/main" id="{E5D3F64A-7A29-51D2-7927-048BF85C5EBB}"/>
              </a:ext>
            </a:extLst>
          </p:cNvPr>
          <p:cNvSpPr/>
          <p:nvPr/>
        </p:nvSpPr>
        <p:spPr>
          <a:xfrm>
            <a:off x="10863982" y="1329130"/>
            <a:ext cx="1218453" cy="39299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Decision</a:t>
            </a:r>
            <a:endParaRPr lang="en-IN" sz="1600" dirty="0">
              <a:solidFill>
                <a:schemeClr val="bg1"/>
              </a:solidFill>
            </a:endParaRPr>
          </a:p>
        </p:txBody>
      </p:sp>
      <p:cxnSp>
        <p:nvCxnSpPr>
          <p:cNvPr id="35" name="Straight Arrow Connector 34">
            <a:extLst>
              <a:ext uri="{FF2B5EF4-FFF2-40B4-BE49-F238E27FC236}">
                <a16:creationId xmlns:a16="http://schemas.microsoft.com/office/drawing/2014/main" id="{ED2E6251-282E-A3C8-0FC5-C8EBFECD441C}"/>
              </a:ext>
            </a:extLst>
          </p:cNvPr>
          <p:cNvCxnSpPr>
            <a:cxnSpLocks/>
            <a:endCxn id="19" idx="2"/>
          </p:cNvCxnSpPr>
          <p:nvPr/>
        </p:nvCxnSpPr>
        <p:spPr>
          <a:xfrm rot="5400000">
            <a:off x="12294811" y="1235958"/>
            <a:ext cx="12700" cy="2260399"/>
          </a:xfrm>
          <a:prstGeom prst="bentConnector3">
            <a:avLst>
              <a:gd name="adj1" fmla="val 1800000"/>
            </a:avLst>
          </a:prstGeom>
          <a:ln w="28575">
            <a:tailEnd type="triangle"/>
          </a:ln>
        </p:spPr>
        <p:style>
          <a:lnRef idx="1">
            <a:schemeClr val="accent6"/>
          </a:lnRef>
          <a:fillRef idx="0">
            <a:schemeClr val="accent6"/>
          </a:fillRef>
          <a:effectRef idx="0">
            <a:schemeClr val="accent6"/>
          </a:effectRef>
          <a:fontRef idx="minor">
            <a:schemeClr val="tx1"/>
          </a:fontRef>
        </p:style>
      </p:cxnSp>
      <p:sp>
        <p:nvSpPr>
          <p:cNvPr id="7" name="Rectangle 6">
            <a:extLst>
              <a:ext uri="{FF2B5EF4-FFF2-40B4-BE49-F238E27FC236}">
                <a16:creationId xmlns:a16="http://schemas.microsoft.com/office/drawing/2014/main" id="{265C7DAB-56B3-A6B6-D6BE-CB7C6EB9815F}"/>
              </a:ext>
            </a:extLst>
          </p:cNvPr>
          <p:cNvSpPr/>
          <p:nvPr/>
        </p:nvSpPr>
        <p:spPr>
          <a:xfrm>
            <a:off x="7428036" y="1090671"/>
            <a:ext cx="804703" cy="410067"/>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solidFill>
                  <a:schemeClr val="bg1"/>
                </a:solidFill>
              </a:rPr>
              <a:t>Agent 1</a:t>
            </a:r>
            <a:endParaRPr lang="en-IN" dirty="0">
              <a:solidFill>
                <a:schemeClr val="bg1"/>
              </a:solidFill>
            </a:endParaRPr>
          </a:p>
        </p:txBody>
      </p:sp>
      <p:sp>
        <p:nvSpPr>
          <p:cNvPr id="13" name="Rectangle 12">
            <a:extLst>
              <a:ext uri="{FF2B5EF4-FFF2-40B4-BE49-F238E27FC236}">
                <a16:creationId xmlns:a16="http://schemas.microsoft.com/office/drawing/2014/main" id="{6CB445C0-5E0F-4FC9-DECA-B248EAAA3FD0}"/>
              </a:ext>
            </a:extLst>
          </p:cNvPr>
          <p:cNvSpPr/>
          <p:nvPr/>
        </p:nvSpPr>
        <p:spPr>
          <a:xfrm>
            <a:off x="1686417" y="5573280"/>
            <a:ext cx="1440000" cy="410067"/>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solidFill>
                  <a:schemeClr val="bg1"/>
                </a:solidFill>
              </a:rPr>
              <a:t>Connectors</a:t>
            </a:r>
            <a:endParaRPr lang="en-IN" dirty="0">
              <a:solidFill>
                <a:schemeClr val="bg1"/>
              </a:solidFill>
            </a:endParaRPr>
          </a:p>
        </p:txBody>
      </p:sp>
    </p:spTree>
    <p:extLst>
      <p:ext uri="{BB962C8B-B14F-4D97-AF65-F5344CB8AC3E}">
        <p14:creationId xmlns:p14="http://schemas.microsoft.com/office/powerpoint/2010/main" val="837662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23A412-DB2F-FFAF-4C13-2629A8D7A2E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4EC6C5E9-7675-D803-8EC9-88B537748128}"/>
              </a:ext>
            </a:extLst>
          </p:cNvPr>
          <p:cNvSpPr/>
          <p:nvPr/>
        </p:nvSpPr>
        <p:spPr>
          <a:xfrm>
            <a:off x="256853" y="1426395"/>
            <a:ext cx="986320" cy="363019"/>
          </a:xfrm>
          <a:prstGeom prst="rect">
            <a:avLst/>
          </a:prstGeom>
          <a:solidFill>
            <a:srgbClr val="E97132">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MCP Server</a:t>
            </a:r>
          </a:p>
        </p:txBody>
      </p:sp>
      <p:sp>
        <p:nvSpPr>
          <p:cNvPr id="3" name="Rectangle 2">
            <a:extLst>
              <a:ext uri="{FF2B5EF4-FFF2-40B4-BE49-F238E27FC236}">
                <a16:creationId xmlns:a16="http://schemas.microsoft.com/office/drawing/2014/main" id="{2816C381-2089-5210-2E26-C033ED43E6F5}"/>
              </a:ext>
            </a:extLst>
          </p:cNvPr>
          <p:cNvSpPr/>
          <p:nvPr/>
        </p:nvSpPr>
        <p:spPr>
          <a:xfrm>
            <a:off x="1387867" y="1426395"/>
            <a:ext cx="986320" cy="363019"/>
          </a:xfrm>
          <a:prstGeom prst="rect">
            <a:avLst/>
          </a:prstGeom>
          <a:solidFill>
            <a:srgbClr val="E97132">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MCP Server</a:t>
            </a:r>
          </a:p>
        </p:txBody>
      </p:sp>
      <p:sp>
        <p:nvSpPr>
          <p:cNvPr id="4" name="Rectangle 3">
            <a:extLst>
              <a:ext uri="{FF2B5EF4-FFF2-40B4-BE49-F238E27FC236}">
                <a16:creationId xmlns:a16="http://schemas.microsoft.com/office/drawing/2014/main" id="{C90B1F54-8E9B-49A8-096A-60AF5C3A256E}"/>
              </a:ext>
            </a:extLst>
          </p:cNvPr>
          <p:cNvSpPr/>
          <p:nvPr/>
        </p:nvSpPr>
        <p:spPr>
          <a:xfrm>
            <a:off x="2518881" y="1426395"/>
            <a:ext cx="986320" cy="363019"/>
          </a:xfrm>
          <a:prstGeom prst="rect">
            <a:avLst/>
          </a:prstGeom>
          <a:solidFill>
            <a:srgbClr val="E97132">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MCP Server</a:t>
            </a:r>
          </a:p>
        </p:txBody>
      </p:sp>
      <p:sp>
        <p:nvSpPr>
          <p:cNvPr id="5" name="Rectangle 4">
            <a:extLst>
              <a:ext uri="{FF2B5EF4-FFF2-40B4-BE49-F238E27FC236}">
                <a16:creationId xmlns:a16="http://schemas.microsoft.com/office/drawing/2014/main" id="{98565DF0-EE91-F2D5-D6DD-AAF06233EB9D}"/>
              </a:ext>
            </a:extLst>
          </p:cNvPr>
          <p:cNvSpPr/>
          <p:nvPr/>
        </p:nvSpPr>
        <p:spPr>
          <a:xfrm>
            <a:off x="3649895" y="1426395"/>
            <a:ext cx="986320" cy="363019"/>
          </a:xfrm>
          <a:prstGeom prst="rect">
            <a:avLst/>
          </a:prstGeom>
          <a:solidFill>
            <a:srgbClr val="E97132">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MCP Server</a:t>
            </a:r>
          </a:p>
        </p:txBody>
      </p:sp>
      <p:sp>
        <p:nvSpPr>
          <p:cNvPr id="8" name="Rectangle 7">
            <a:extLst>
              <a:ext uri="{FF2B5EF4-FFF2-40B4-BE49-F238E27FC236}">
                <a16:creationId xmlns:a16="http://schemas.microsoft.com/office/drawing/2014/main" id="{17D33CA3-F276-2C16-54B6-930560A77FE6}"/>
              </a:ext>
            </a:extLst>
          </p:cNvPr>
          <p:cNvSpPr/>
          <p:nvPr/>
        </p:nvSpPr>
        <p:spPr>
          <a:xfrm>
            <a:off x="256853" y="3880208"/>
            <a:ext cx="986320" cy="363019"/>
          </a:xfrm>
          <a:prstGeom prst="rect">
            <a:avLst/>
          </a:prstGeom>
          <a:solidFill>
            <a:srgbClr val="0F9ED5">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Agent</a:t>
            </a:r>
          </a:p>
        </p:txBody>
      </p:sp>
      <p:sp>
        <p:nvSpPr>
          <p:cNvPr id="9" name="Rectangle 8">
            <a:extLst>
              <a:ext uri="{FF2B5EF4-FFF2-40B4-BE49-F238E27FC236}">
                <a16:creationId xmlns:a16="http://schemas.microsoft.com/office/drawing/2014/main" id="{0AD81C68-5986-78C4-1BEB-94A256473E9A}"/>
              </a:ext>
            </a:extLst>
          </p:cNvPr>
          <p:cNvSpPr/>
          <p:nvPr/>
        </p:nvSpPr>
        <p:spPr>
          <a:xfrm>
            <a:off x="1387867" y="3880208"/>
            <a:ext cx="986320" cy="363019"/>
          </a:xfrm>
          <a:prstGeom prst="rect">
            <a:avLst/>
          </a:prstGeom>
          <a:solidFill>
            <a:srgbClr val="0F9ED5">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Agent</a:t>
            </a:r>
          </a:p>
        </p:txBody>
      </p:sp>
      <p:sp>
        <p:nvSpPr>
          <p:cNvPr id="10" name="Rectangle 9">
            <a:extLst>
              <a:ext uri="{FF2B5EF4-FFF2-40B4-BE49-F238E27FC236}">
                <a16:creationId xmlns:a16="http://schemas.microsoft.com/office/drawing/2014/main" id="{D1A9DFB0-5909-3C3E-F8C5-B65A537C85D2}"/>
              </a:ext>
            </a:extLst>
          </p:cNvPr>
          <p:cNvSpPr/>
          <p:nvPr/>
        </p:nvSpPr>
        <p:spPr>
          <a:xfrm>
            <a:off x="2518881" y="3880208"/>
            <a:ext cx="986320" cy="363019"/>
          </a:xfrm>
          <a:prstGeom prst="rect">
            <a:avLst/>
          </a:prstGeom>
          <a:solidFill>
            <a:srgbClr val="0F9ED5">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Agent</a:t>
            </a:r>
          </a:p>
        </p:txBody>
      </p:sp>
      <p:sp>
        <p:nvSpPr>
          <p:cNvPr id="11" name="Rectangle 10">
            <a:extLst>
              <a:ext uri="{FF2B5EF4-FFF2-40B4-BE49-F238E27FC236}">
                <a16:creationId xmlns:a16="http://schemas.microsoft.com/office/drawing/2014/main" id="{A7CB054A-11E2-F2D4-3049-C0441D6C0099}"/>
              </a:ext>
            </a:extLst>
          </p:cNvPr>
          <p:cNvSpPr/>
          <p:nvPr/>
        </p:nvSpPr>
        <p:spPr>
          <a:xfrm>
            <a:off x="3649895" y="3880208"/>
            <a:ext cx="986320" cy="363019"/>
          </a:xfrm>
          <a:prstGeom prst="rect">
            <a:avLst/>
          </a:prstGeom>
          <a:solidFill>
            <a:srgbClr val="0F9ED5">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Agent</a:t>
            </a:r>
          </a:p>
        </p:txBody>
      </p:sp>
      <p:cxnSp>
        <p:nvCxnSpPr>
          <p:cNvPr id="14" name="Straight Arrow Connector 13">
            <a:extLst>
              <a:ext uri="{FF2B5EF4-FFF2-40B4-BE49-F238E27FC236}">
                <a16:creationId xmlns:a16="http://schemas.microsoft.com/office/drawing/2014/main" id="{D34B4544-0E36-8DC0-646F-CD14CC8F627B}"/>
              </a:ext>
            </a:extLst>
          </p:cNvPr>
          <p:cNvCxnSpPr>
            <a:stCxn id="2" idx="2"/>
            <a:endCxn id="8" idx="0"/>
          </p:cNvCxnSpPr>
          <p:nvPr/>
        </p:nvCxnSpPr>
        <p:spPr>
          <a:xfrm>
            <a:off x="750013" y="1789414"/>
            <a:ext cx="0"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B1A9AD98-9CC1-36B7-0EE7-D651C49BFFA3}"/>
              </a:ext>
            </a:extLst>
          </p:cNvPr>
          <p:cNvCxnSpPr>
            <a:stCxn id="2" idx="2"/>
            <a:endCxn id="9" idx="0"/>
          </p:cNvCxnSpPr>
          <p:nvPr/>
        </p:nvCxnSpPr>
        <p:spPr>
          <a:xfrm>
            <a:off x="750013" y="1789414"/>
            <a:ext cx="1131014"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7A14A085-E31B-864A-C603-059178594817}"/>
              </a:ext>
            </a:extLst>
          </p:cNvPr>
          <p:cNvCxnSpPr>
            <a:stCxn id="2" idx="2"/>
            <a:endCxn id="10" idx="0"/>
          </p:cNvCxnSpPr>
          <p:nvPr/>
        </p:nvCxnSpPr>
        <p:spPr>
          <a:xfrm>
            <a:off x="750013" y="1789414"/>
            <a:ext cx="2262028"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752DC9B8-AD0C-3394-CF3D-C7F94B91C4D3}"/>
              </a:ext>
            </a:extLst>
          </p:cNvPr>
          <p:cNvCxnSpPr>
            <a:stCxn id="2" idx="2"/>
            <a:endCxn id="11" idx="0"/>
          </p:cNvCxnSpPr>
          <p:nvPr/>
        </p:nvCxnSpPr>
        <p:spPr>
          <a:xfrm>
            <a:off x="750013" y="1789414"/>
            <a:ext cx="3393042"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EF4C51AF-C1DE-7F80-D2EB-38B9254C114E}"/>
              </a:ext>
            </a:extLst>
          </p:cNvPr>
          <p:cNvCxnSpPr>
            <a:cxnSpLocks/>
            <a:stCxn id="4" idx="2"/>
            <a:endCxn id="8" idx="0"/>
          </p:cNvCxnSpPr>
          <p:nvPr/>
        </p:nvCxnSpPr>
        <p:spPr>
          <a:xfrm flipH="1">
            <a:off x="750013" y="1789414"/>
            <a:ext cx="2262028"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1556085A-4454-FAA6-60EE-DF3D68F4A5FA}"/>
              </a:ext>
            </a:extLst>
          </p:cNvPr>
          <p:cNvCxnSpPr>
            <a:stCxn id="3" idx="2"/>
            <a:endCxn id="8" idx="0"/>
          </p:cNvCxnSpPr>
          <p:nvPr/>
        </p:nvCxnSpPr>
        <p:spPr>
          <a:xfrm flipH="1">
            <a:off x="750013" y="1789414"/>
            <a:ext cx="1131014"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0F4E7D36-CBAF-8884-8F16-39EF5FBF3286}"/>
              </a:ext>
            </a:extLst>
          </p:cNvPr>
          <p:cNvCxnSpPr>
            <a:stCxn id="3" idx="2"/>
            <a:endCxn id="9" idx="0"/>
          </p:cNvCxnSpPr>
          <p:nvPr/>
        </p:nvCxnSpPr>
        <p:spPr>
          <a:xfrm>
            <a:off x="1881027" y="1789414"/>
            <a:ext cx="0"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BBBB9B36-D708-595E-1B16-26335C456927}"/>
              </a:ext>
            </a:extLst>
          </p:cNvPr>
          <p:cNvCxnSpPr>
            <a:stCxn id="3" idx="2"/>
            <a:endCxn id="10" idx="0"/>
          </p:cNvCxnSpPr>
          <p:nvPr/>
        </p:nvCxnSpPr>
        <p:spPr>
          <a:xfrm>
            <a:off x="1881027" y="1789414"/>
            <a:ext cx="1131014"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503533FA-2F6E-6E61-3885-4671C560D962}"/>
              </a:ext>
            </a:extLst>
          </p:cNvPr>
          <p:cNvCxnSpPr>
            <a:stCxn id="3" idx="2"/>
            <a:endCxn id="11" idx="0"/>
          </p:cNvCxnSpPr>
          <p:nvPr/>
        </p:nvCxnSpPr>
        <p:spPr>
          <a:xfrm>
            <a:off x="1881027" y="1789414"/>
            <a:ext cx="2262028"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600CCC26-2BFD-3411-F237-9A367CF37CFC}"/>
              </a:ext>
            </a:extLst>
          </p:cNvPr>
          <p:cNvCxnSpPr>
            <a:cxnSpLocks/>
            <a:stCxn id="4" idx="2"/>
            <a:endCxn id="9" idx="0"/>
          </p:cNvCxnSpPr>
          <p:nvPr/>
        </p:nvCxnSpPr>
        <p:spPr>
          <a:xfrm flipH="1">
            <a:off x="1881027" y="1789414"/>
            <a:ext cx="1131014"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97803BF0-B48B-CA29-2956-2D90B6FD1731}"/>
              </a:ext>
            </a:extLst>
          </p:cNvPr>
          <p:cNvCxnSpPr>
            <a:cxnSpLocks/>
            <a:stCxn id="4" idx="2"/>
            <a:endCxn id="10" idx="0"/>
          </p:cNvCxnSpPr>
          <p:nvPr/>
        </p:nvCxnSpPr>
        <p:spPr>
          <a:xfrm>
            <a:off x="3012041" y="1789414"/>
            <a:ext cx="0"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6D721E15-DF47-3784-5AC2-20207300FF45}"/>
              </a:ext>
            </a:extLst>
          </p:cNvPr>
          <p:cNvCxnSpPr>
            <a:cxnSpLocks/>
            <a:stCxn id="4" idx="2"/>
            <a:endCxn id="11" idx="0"/>
          </p:cNvCxnSpPr>
          <p:nvPr/>
        </p:nvCxnSpPr>
        <p:spPr>
          <a:xfrm>
            <a:off x="3012041" y="1789414"/>
            <a:ext cx="1131014"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44" name="Straight Arrow Connector 43">
            <a:extLst>
              <a:ext uri="{FF2B5EF4-FFF2-40B4-BE49-F238E27FC236}">
                <a16:creationId xmlns:a16="http://schemas.microsoft.com/office/drawing/2014/main" id="{814B2C2C-3A73-F952-142F-E1FF7B0140CC}"/>
              </a:ext>
            </a:extLst>
          </p:cNvPr>
          <p:cNvCxnSpPr>
            <a:cxnSpLocks/>
            <a:stCxn id="5" idx="2"/>
            <a:endCxn id="8" idx="0"/>
          </p:cNvCxnSpPr>
          <p:nvPr/>
        </p:nvCxnSpPr>
        <p:spPr>
          <a:xfrm flipH="1">
            <a:off x="750013" y="1789414"/>
            <a:ext cx="3393042"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47" name="Straight Arrow Connector 46">
            <a:extLst>
              <a:ext uri="{FF2B5EF4-FFF2-40B4-BE49-F238E27FC236}">
                <a16:creationId xmlns:a16="http://schemas.microsoft.com/office/drawing/2014/main" id="{83F18B8F-E26B-04E4-AE80-D908603E03BA}"/>
              </a:ext>
            </a:extLst>
          </p:cNvPr>
          <p:cNvCxnSpPr>
            <a:cxnSpLocks/>
            <a:stCxn id="5" idx="2"/>
            <a:endCxn id="9" idx="0"/>
          </p:cNvCxnSpPr>
          <p:nvPr/>
        </p:nvCxnSpPr>
        <p:spPr>
          <a:xfrm flipH="1">
            <a:off x="1881027" y="1789414"/>
            <a:ext cx="2262028"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9EE3DC3B-0F1A-DF93-22F4-AA2D5F38E2D3}"/>
              </a:ext>
            </a:extLst>
          </p:cNvPr>
          <p:cNvCxnSpPr>
            <a:cxnSpLocks/>
            <a:stCxn id="5" idx="2"/>
            <a:endCxn id="10" idx="0"/>
          </p:cNvCxnSpPr>
          <p:nvPr/>
        </p:nvCxnSpPr>
        <p:spPr>
          <a:xfrm flipH="1">
            <a:off x="3012041" y="1789414"/>
            <a:ext cx="1131014"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3" name="Straight Arrow Connector 52">
            <a:extLst>
              <a:ext uri="{FF2B5EF4-FFF2-40B4-BE49-F238E27FC236}">
                <a16:creationId xmlns:a16="http://schemas.microsoft.com/office/drawing/2014/main" id="{B03FAB3E-0CE5-C295-DBF4-5506F3F2B73A}"/>
              </a:ext>
            </a:extLst>
          </p:cNvPr>
          <p:cNvCxnSpPr>
            <a:cxnSpLocks/>
            <a:stCxn id="5" idx="2"/>
            <a:endCxn id="11" idx="0"/>
          </p:cNvCxnSpPr>
          <p:nvPr/>
        </p:nvCxnSpPr>
        <p:spPr>
          <a:xfrm>
            <a:off x="4143055" y="1789414"/>
            <a:ext cx="0" cy="209079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56" name="Rectangle 55">
            <a:extLst>
              <a:ext uri="{FF2B5EF4-FFF2-40B4-BE49-F238E27FC236}">
                <a16:creationId xmlns:a16="http://schemas.microsoft.com/office/drawing/2014/main" id="{88D31F95-1256-0556-8AB9-2704707EED25}"/>
              </a:ext>
            </a:extLst>
          </p:cNvPr>
          <p:cNvSpPr/>
          <p:nvPr/>
        </p:nvSpPr>
        <p:spPr>
          <a:xfrm>
            <a:off x="750013" y="4636214"/>
            <a:ext cx="3393042" cy="441789"/>
          </a:xfrm>
          <a:prstGeom prst="rect">
            <a:avLst/>
          </a:prstGeom>
          <a:solidFill>
            <a:srgbClr val="A02B93">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P2P , No Governance, Fragmented Discovery</a:t>
            </a:r>
          </a:p>
          <a:p>
            <a:pPr algn="ctr"/>
            <a:r>
              <a:rPr lang="en-GB" sz="1100" dirty="0">
                <a:solidFill>
                  <a:schemeClr val="bg1"/>
                </a:solidFill>
              </a:rPr>
              <a:t>No RBAC</a:t>
            </a:r>
          </a:p>
        </p:txBody>
      </p:sp>
      <p:sp>
        <p:nvSpPr>
          <p:cNvPr id="57" name="Rectangle 56">
            <a:extLst>
              <a:ext uri="{FF2B5EF4-FFF2-40B4-BE49-F238E27FC236}">
                <a16:creationId xmlns:a16="http://schemas.microsoft.com/office/drawing/2014/main" id="{EDF11972-5541-D0BE-7899-8500BC8B7AA2}"/>
              </a:ext>
            </a:extLst>
          </p:cNvPr>
          <p:cNvSpPr/>
          <p:nvPr/>
        </p:nvSpPr>
        <p:spPr>
          <a:xfrm>
            <a:off x="5447872" y="1426395"/>
            <a:ext cx="986320" cy="363019"/>
          </a:xfrm>
          <a:prstGeom prst="rect">
            <a:avLst/>
          </a:prstGeom>
          <a:solidFill>
            <a:srgbClr val="E97132">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MCP Server</a:t>
            </a:r>
          </a:p>
        </p:txBody>
      </p:sp>
      <p:sp>
        <p:nvSpPr>
          <p:cNvPr id="58" name="Rectangle 57">
            <a:extLst>
              <a:ext uri="{FF2B5EF4-FFF2-40B4-BE49-F238E27FC236}">
                <a16:creationId xmlns:a16="http://schemas.microsoft.com/office/drawing/2014/main" id="{0674692E-8E25-9292-B7B0-237F1BFA8D8E}"/>
              </a:ext>
            </a:extLst>
          </p:cNvPr>
          <p:cNvSpPr/>
          <p:nvPr/>
        </p:nvSpPr>
        <p:spPr>
          <a:xfrm>
            <a:off x="6578886" y="1426395"/>
            <a:ext cx="986320" cy="363019"/>
          </a:xfrm>
          <a:prstGeom prst="rect">
            <a:avLst/>
          </a:prstGeom>
          <a:solidFill>
            <a:srgbClr val="E97132">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MCP Server</a:t>
            </a:r>
          </a:p>
        </p:txBody>
      </p:sp>
      <p:sp>
        <p:nvSpPr>
          <p:cNvPr id="59" name="Rectangle 58">
            <a:extLst>
              <a:ext uri="{FF2B5EF4-FFF2-40B4-BE49-F238E27FC236}">
                <a16:creationId xmlns:a16="http://schemas.microsoft.com/office/drawing/2014/main" id="{F373F8FA-5765-62AB-3546-6D2E534B1EA9}"/>
              </a:ext>
            </a:extLst>
          </p:cNvPr>
          <p:cNvSpPr/>
          <p:nvPr/>
        </p:nvSpPr>
        <p:spPr>
          <a:xfrm>
            <a:off x="7709900" y="1426395"/>
            <a:ext cx="986320" cy="363019"/>
          </a:xfrm>
          <a:prstGeom prst="rect">
            <a:avLst/>
          </a:prstGeom>
          <a:solidFill>
            <a:srgbClr val="E97132">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MCP Server</a:t>
            </a:r>
          </a:p>
        </p:txBody>
      </p:sp>
      <p:sp>
        <p:nvSpPr>
          <p:cNvPr id="60" name="Rectangle 59">
            <a:extLst>
              <a:ext uri="{FF2B5EF4-FFF2-40B4-BE49-F238E27FC236}">
                <a16:creationId xmlns:a16="http://schemas.microsoft.com/office/drawing/2014/main" id="{6B609B85-68DE-0AD4-3FA3-4FC706079CA3}"/>
              </a:ext>
            </a:extLst>
          </p:cNvPr>
          <p:cNvSpPr/>
          <p:nvPr/>
        </p:nvSpPr>
        <p:spPr>
          <a:xfrm>
            <a:off x="8840914" y="1426395"/>
            <a:ext cx="986320" cy="363019"/>
          </a:xfrm>
          <a:prstGeom prst="rect">
            <a:avLst/>
          </a:prstGeom>
          <a:solidFill>
            <a:srgbClr val="E97132">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MCP Server</a:t>
            </a:r>
          </a:p>
        </p:txBody>
      </p:sp>
      <p:sp>
        <p:nvSpPr>
          <p:cNvPr id="61" name="Rectangle 60">
            <a:extLst>
              <a:ext uri="{FF2B5EF4-FFF2-40B4-BE49-F238E27FC236}">
                <a16:creationId xmlns:a16="http://schemas.microsoft.com/office/drawing/2014/main" id="{52FB467B-05FD-8D09-12E4-0EE5C1AA9B51}"/>
              </a:ext>
            </a:extLst>
          </p:cNvPr>
          <p:cNvSpPr/>
          <p:nvPr/>
        </p:nvSpPr>
        <p:spPr>
          <a:xfrm>
            <a:off x="5447872" y="3880208"/>
            <a:ext cx="986320" cy="363019"/>
          </a:xfrm>
          <a:prstGeom prst="rect">
            <a:avLst/>
          </a:prstGeom>
          <a:solidFill>
            <a:srgbClr val="0F9ED5">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Agent</a:t>
            </a:r>
          </a:p>
        </p:txBody>
      </p:sp>
      <p:sp>
        <p:nvSpPr>
          <p:cNvPr id="62" name="Rectangle 61">
            <a:extLst>
              <a:ext uri="{FF2B5EF4-FFF2-40B4-BE49-F238E27FC236}">
                <a16:creationId xmlns:a16="http://schemas.microsoft.com/office/drawing/2014/main" id="{DC16ABA7-484D-CF57-782C-9636933ADF5E}"/>
              </a:ext>
            </a:extLst>
          </p:cNvPr>
          <p:cNvSpPr/>
          <p:nvPr/>
        </p:nvSpPr>
        <p:spPr>
          <a:xfrm>
            <a:off x="6578886" y="3880208"/>
            <a:ext cx="986320" cy="363019"/>
          </a:xfrm>
          <a:prstGeom prst="rect">
            <a:avLst/>
          </a:prstGeom>
          <a:solidFill>
            <a:srgbClr val="0F9ED5">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Agent</a:t>
            </a:r>
          </a:p>
        </p:txBody>
      </p:sp>
      <p:sp>
        <p:nvSpPr>
          <p:cNvPr id="63" name="Rectangle 62">
            <a:extLst>
              <a:ext uri="{FF2B5EF4-FFF2-40B4-BE49-F238E27FC236}">
                <a16:creationId xmlns:a16="http://schemas.microsoft.com/office/drawing/2014/main" id="{59AB4F31-50D3-0DF3-384D-AE5FA784AC3F}"/>
              </a:ext>
            </a:extLst>
          </p:cNvPr>
          <p:cNvSpPr/>
          <p:nvPr/>
        </p:nvSpPr>
        <p:spPr>
          <a:xfrm>
            <a:off x="7709900" y="3880208"/>
            <a:ext cx="986320" cy="363019"/>
          </a:xfrm>
          <a:prstGeom prst="rect">
            <a:avLst/>
          </a:prstGeom>
          <a:solidFill>
            <a:srgbClr val="0F9ED5">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Agent</a:t>
            </a:r>
          </a:p>
        </p:txBody>
      </p:sp>
      <p:sp>
        <p:nvSpPr>
          <p:cNvPr id="64" name="Rectangle 63">
            <a:extLst>
              <a:ext uri="{FF2B5EF4-FFF2-40B4-BE49-F238E27FC236}">
                <a16:creationId xmlns:a16="http://schemas.microsoft.com/office/drawing/2014/main" id="{517254D0-A01D-4900-1F22-9224222D5B91}"/>
              </a:ext>
            </a:extLst>
          </p:cNvPr>
          <p:cNvSpPr/>
          <p:nvPr/>
        </p:nvSpPr>
        <p:spPr>
          <a:xfrm>
            <a:off x="8840914" y="3880208"/>
            <a:ext cx="986320" cy="363019"/>
          </a:xfrm>
          <a:prstGeom prst="rect">
            <a:avLst/>
          </a:prstGeom>
          <a:solidFill>
            <a:srgbClr val="0F9ED5">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Agent</a:t>
            </a:r>
          </a:p>
        </p:txBody>
      </p:sp>
      <p:cxnSp>
        <p:nvCxnSpPr>
          <p:cNvPr id="66" name="Straight Arrow Connector 65">
            <a:extLst>
              <a:ext uri="{FF2B5EF4-FFF2-40B4-BE49-F238E27FC236}">
                <a16:creationId xmlns:a16="http://schemas.microsoft.com/office/drawing/2014/main" id="{DE73C9A3-82BA-3800-9232-4256719FFE2D}"/>
              </a:ext>
            </a:extLst>
          </p:cNvPr>
          <p:cNvCxnSpPr>
            <a:cxnSpLocks/>
            <a:stCxn id="82" idx="2"/>
            <a:endCxn id="62" idx="0"/>
          </p:cNvCxnSpPr>
          <p:nvPr/>
        </p:nvCxnSpPr>
        <p:spPr>
          <a:xfrm flipH="1">
            <a:off x="7072046" y="3026594"/>
            <a:ext cx="565503" cy="85361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a:extLst>
              <a:ext uri="{FF2B5EF4-FFF2-40B4-BE49-F238E27FC236}">
                <a16:creationId xmlns:a16="http://schemas.microsoft.com/office/drawing/2014/main" id="{D6BDB196-133C-3EA0-15A2-2C1B63B6AEAC}"/>
              </a:ext>
            </a:extLst>
          </p:cNvPr>
          <p:cNvCxnSpPr>
            <a:cxnSpLocks/>
            <a:stCxn id="57" idx="2"/>
            <a:endCxn id="82" idx="0"/>
          </p:cNvCxnSpPr>
          <p:nvPr/>
        </p:nvCxnSpPr>
        <p:spPr>
          <a:xfrm>
            <a:off x="5941032" y="1789414"/>
            <a:ext cx="1696517" cy="874161"/>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69" name="Straight Arrow Connector 68">
            <a:extLst>
              <a:ext uri="{FF2B5EF4-FFF2-40B4-BE49-F238E27FC236}">
                <a16:creationId xmlns:a16="http://schemas.microsoft.com/office/drawing/2014/main" id="{BB374E00-DADE-01CA-2F59-EEB8BB220687}"/>
              </a:ext>
            </a:extLst>
          </p:cNvPr>
          <p:cNvCxnSpPr>
            <a:cxnSpLocks/>
            <a:stCxn id="82" idx="2"/>
            <a:endCxn id="61" idx="0"/>
          </p:cNvCxnSpPr>
          <p:nvPr/>
        </p:nvCxnSpPr>
        <p:spPr>
          <a:xfrm flipH="1">
            <a:off x="5941032" y="3026594"/>
            <a:ext cx="1696517" cy="85361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72" name="Straight Arrow Connector 71">
            <a:extLst>
              <a:ext uri="{FF2B5EF4-FFF2-40B4-BE49-F238E27FC236}">
                <a16:creationId xmlns:a16="http://schemas.microsoft.com/office/drawing/2014/main" id="{E2E0FDBA-D4A2-BE96-0F03-40D6F654B8DA}"/>
              </a:ext>
            </a:extLst>
          </p:cNvPr>
          <p:cNvCxnSpPr>
            <a:cxnSpLocks/>
            <a:stCxn id="58" idx="2"/>
            <a:endCxn id="82" idx="0"/>
          </p:cNvCxnSpPr>
          <p:nvPr/>
        </p:nvCxnSpPr>
        <p:spPr>
          <a:xfrm>
            <a:off x="7072046" y="1789414"/>
            <a:ext cx="565503" cy="874161"/>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75" name="Straight Arrow Connector 74">
            <a:extLst>
              <a:ext uri="{FF2B5EF4-FFF2-40B4-BE49-F238E27FC236}">
                <a16:creationId xmlns:a16="http://schemas.microsoft.com/office/drawing/2014/main" id="{7B509B11-107A-1557-45D7-C627A3B26C17}"/>
              </a:ext>
            </a:extLst>
          </p:cNvPr>
          <p:cNvCxnSpPr>
            <a:cxnSpLocks/>
            <a:stCxn id="59" idx="2"/>
            <a:endCxn id="82" idx="0"/>
          </p:cNvCxnSpPr>
          <p:nvPr/>
        </p:nvCxnSpPr>
        <p:spPr>
          <a:xfrm flipH="1">
            <a:off x="7637549" y="1789414"/>
            <a:ext cx="565511" cy="874161"/>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78" name="Straight Arrow Connector 77">
            <a:extLst>
              <a:ext uri="{FF2B5EF4-FFF2-40B4-BE49-F238E27FC236}">
                <a16:creationId xmlns:a16="http://schemas.microsoft.com/office/drawing/2014/main" id="{36FACCF4-0023-D627-6001-AB6287CCCB92}"/>
              </a:ext>
            </a:extLst>
          </p:cNvPr>
          <p:cNvCxnSpPr>
            <a:cxnSpLocks/>
            <a:stCxn id="82" idx="2"/>
            <a:endCxn id="63" idx="0"/>
          </p:cNvCxnSpPr>
          <p:nvPr/>
        </p:nvCxnSpPr>
        <p:spPr>
          <a:xfrm>
            <a:off x="7637549" y="3026594"/>
            <a:ext cx="565511" cy="85361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79" name="Straight Arrow Connector 78">
            <a:extLst>
              <a:ext uri="{FF2B5EF4-FFF2-40B4-BE49-F238E27FC236}">
                <a16:creationId xmlns:a16="http://schemas.microsoft.com/office/drawing/2014/main" id="{F51181C3-5EF5-A8D3-B85A-7C8EA9CF1A15}"/>
              </a:ext>
            </a:extLst>
          </p:cNvPr>
          <p:cNvCxnSpPr>
            <a:cxnSpLocks/>
            <a:stCxn id="60" idx="2"/>
            <a:endCxn id="82" idx="0"/>
          </p:cNvCxnSpPr>
          <p:nvPr/>
        </p:nvCxnSpPr>
        <p:spPr>
          <a:xfrm flipH="1">
            <a:off x="7637549" y="1789414"/>
            <a:ext cx="1696525" cy="874161"/>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80" name="Straight Arrow Connector 79">
            <a:extLst>
              <a:ext uri="{FF2B5EF4-FFF2-40B4-BE49-F238E27FC236}">
                <a16:creationId xmlns:a16="http://schemas.microsoft.com/office/drawing/2014/main" id="{77276A68-5716-AF86-3621-A8554A3B9E6E}"/>
              </a:ext>
            </a:extLst>
          </p:cNvPr>
          <p:cNvCxnSpPr>
            <a:cxnSpLocks/>
            <a:stCxn id="82" idx="2"/>
            <a:endCxn id="64" idx="0"/>
          </p:cNvCxnSpPr>
          <p:nvPr/>
        </p:nvCxnSpPr>
        <p:spPr>
          <a:xfrm>
            <a:off x="7637549" y="3026594"/>
            <a:ext cx="1696525" cy="85361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81" name="Rectangle 80">
            <a:extLst>
              <a:ext uri="{FF2B5EF4-FFF2-40B4-BE49-F238E27FC236}">
                <a16:creationId xmlns:a16="http://schemas.microsoft.com/office/drawing/2014/main" id="{64722D67-1E50-92E4-C032-AD93C6F04867}"/>
              </a:ext>
            </a:extLst>
          </p:cNvPr>
          <p:cNvSpPr/>
          <p:nvPr/>
        </p:nvSpPr>
        <p:spPr>
          <a:xfrm>
            <a:off x="6013379" y="4636214"/>
            <a:ext cx="3393042" cy="441789"/>
          </a:xfrm>
          <a:prstGeom prst="rect">
            <a:avLst/>
          </a:prstGeom>
          <a:solidFill>
            <a:srgbClr val="A02B93">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100" dirty="0">
                <a:solidFill>
                  <a:schemeClr val="bg1"/>
                </a:solidFill>
              </a:rPr>
              <a:t>Registry Imposes RBAC, Governance, Authorization, Policy</a:t>
            </a:r>
          </a:p>
        </p:txBody>
      </p:sp>
      <p:sp>
        <p:nvSpPr>
          <p:cNvPr id="82" name="Rectangle 81">
            <a:extLst>
              <a:ext uri="{FF2B5EF4-FFF2-40B4-BE49-F238E27FC236}">
                <a16:creationId xmlns:a16="http://schemas.microsoft.com/office/drawing/2014/main" id="{6882CE70-F746-3077-94A0-9BC91AA05DD2}"/>
              </a:ext>
            </a:extLst>
          </p:cNvPr>
          <p:cNvSpPr/>
          <p:nvPr/>
        </p:nvSpPr>
        <p:spPr>
          <a:xfrm>
            <a:off x="5941030" y="2663575"/>
            <a:ext cx="3393037" cy="363019"/>
          </a:xfrm>
          <a:prstGeom prst="rect">
            <a:avLst/>
          </a:prstGeom>
          <a:solidFill>
            <a:srgbClr val="4EA72E">
              <a:hueOff val="0"/>
              <a:satOff val="0"/>
              <a:lumOff val="0"/>
              <a:alphaOff val="0"/>
            </a:srgbClr>
          </a:solidFill>
          <a:ln w="19050" cap="flat" cmpd="sng" algn="ctr">
            <a:solidFill>
              <a:prstClr val="white">
                <a:hueOff val="0"/>
                <a:satOff val="0"/>
                <a:lumOff val="0"/>
                <a:alphaOff val="0"/>
              </a:prstClr>
            </a:solidFill>
            <a:prstDash val="solid"/>
            <a:miter lim="800000"/>
          </a:ln>
          <a:effectLst/>
        </p:spPr>
        <p:txBody>
          <a:bodyPr spcFirstLastPara="0" vert="horz" wrap="square" lIns="68580" tIns="68580" rIns="68580" bIns="68580" numCol="1" spcCol="1270" anchor="ctr" anchorCtr="0">
            <a:noAutofit/>
          </a:bodyPr>
          <a:lstStyle/>
          <a:p>
            <a:pPr algn="ctr"/>
            <a:r>
              <a:rPr lang="en-GB" sz="1200" dirty="0">
                <a:solidFill>
                  <a:schemeClr val="bg1"/>
                </a:solidFill>
              </a:rPr>
              <a:t>MCP Registry</a:t>
            </a:r>
          </a:p>
        </p:txBody>
      </p:sp>
      <p:sp>
        <p:nvSpPr>
          <p:cNvPr id="95" name="TextBox 94">
            <a:extLst>
              <a:ext uri="{FF2B5EF4-FFF2-40B4-BE49-F238E27FC236}">
                <a16:creationId xmlns:a16="http://schemas.microsoft.com/office/drawing/2014/main" id="{F6C4E375-9536-1AB2-6A72-487746A6547B}"/>
              </a:ext>
            </a:extLst>
          </p:cNvPr>
          <p:cNvSpPr txBox="1"/>
          <p:nvPr/>
        </p:nvSpPr>
        <p:spPr>
          <a:xfrm>
            <a:off x="1758593" y="1029270"/>
            <a:ext cx="1520575" cy="261610"/>
          </a:xfrm>
          <a:prstGeom prst="rect">
            <a:avLst/>
          </a:prstGeom>
          <a:solidFill>
            <a:srgbClr val="FFC000"/>
          </a:solidFill>
        </p:spPr>
        <p:txBody>
          <a:bodyPr wrap="square" rtlCol="0">
            <a:spAutoFit/>
          </a:bodyPr>
          <a:lstStyle/>
          <a:p>
            <a:r>
              <a:rPr lang="en-GB" sz="1100" dirty="0">
                <a:solidFill>
                  <a:srgbClr val="C00000"/>
                </a:solidFill>
              </a:rPr>
              <a:t>Without MCP Registry</a:t>
            </a:r>
          </a:p>
        </p:txBody>
      </p:sp>
      <p:sp>
        <p:nvSpPr>
          <p:cNvPr id="96" name="TextBox 95">
            <a:extLst>
              <a:ext uri="{FF2B5EF4-FFF2-40B4-BE49-F238E27FC236}">
                <a16:creationId xmlns:a16="http://schemas.microsoft.com/office/drawing/2014/main" id="{6CD777A3-6C97-02C3-A1DD-C818CFDC9EA5}"/>
              </a:ext>
            </a:extLst>
          </p:cNvPr>
          <p:cNvSpPr txBox="1"/>
          <p:nvPr/>
        </p:nvSpPr>
        <p:spPr>
          <a:xfrm>
            <a:off x="6938477" y="1029270"/>
            <a:ext cx="1398142" cy="261610"/>
          </a:xfrm>
          <a:prstGeom prst="rect">
            <a:avLst/>
          </a:prstGeom>
          <a:solidFill>
            <a:srgbClr val="FFC000"/>
          </a:solidFill>
        </p:spPr>
        <p:txBody>
          <a:bodyPr wrap="square" rtlCol="0">
            <a:spAutoFit/>
          </a:bodyPr>
          <a:lstStyle/>
          <a:p>
            <a:r>
              <a:rPr lang="en-GB" sz="1100" dirty="0">
                <a:solidFill>
                  <a:srgbClr val="C00000"/>
                </a:solidFill>
              </a:rPr>
              <a:t>With MCP Registry</a:t>
            </a:r>
          </a:p>
        </p:txBody>
      </p:sp>
      <p:cxnSp>
        <p:nvCxnSpPr>
          <p:cNvPr id="98" name="Straight Connector 97">
            <a:extLst>
              <a:ext uri="{FF2B5EF4-FFF2-40B4-BE49-F238E27FC236}">
                <a16:creationId xmlns:a16="http://schemas.microsoft.com/office/drawing/2014/main" id="{3672BCFC-1892-78DB-7558-863FEB3C5A29}"/>
              </a:ext>
            </a:extLst>
          </p:cNvPr>
          <p:cNvCxnSpPr>
            <a:cxnSpLocks/>
          </p:cNvCxnSpPr>
          <p:nvPr/>
        </p:nvCxnSpPr>
        <p:spPr>
          <a:xfrm>
            <a:off x="4972694" y="863029"/>
            <a:ext cx="0" cy="4428162"/>
          </a:xfrm>
          <a:prstGeom prst="line">
            <a:avLst/>
          </a:prstGeom>
        </p:spPr>
        <p:style>
          <a:lnRef idx="2">
            <a:schemeClr val="accent1"/>
          </a:lnRef>
          <a:fillRef idx="0">
            <a:schemeClr val="accent1"/>
          </a:fillRef>
          <a:effectRef idx="1">
            <a:schemeClr val="accent1"/>
          </a:effectRef>
          <a:fontRef idx="minor">
            <a:schemeClr val="tx1"/>
          </a:fontRef>
        </p:style>
      </p:cxnSp>
      <p:sp>
        <p:nvSpPr>
          <p:cNvPr id="100" name="TextBox 99">
            <a:extLst>
              <a:ext uri="{FF2B5EF4-FFF2-40B4-BE49-F238E27FC236}">
                <a16:creationId xmlns:a16="http://schemas.microsoft.com/office/drawing/2014/main" id="{BEE5E1C7-F661-B6C4-CA3D-E063A41A8389}"/>
              </a:ext>
            </a:extLst>
          </p:cNvPr>
          <p:cNvSpPr txBox="1"/>
          <p:nvPr/>
        </p:nvSpPr>
        <p:spPr>
          <a:xfrm>
            <a:off x="3649895" y="524168"/>
            <a:ext cx="2640455" cy="261610"/>
          </a:xfrm>
          <a:prstGeom prst="rect">
            <a:avLst/>
          </a:prstGeom>
          <a:solidFill>
            <a:srgbClr val="FFC000"/>
          </a:solidFill>
        </p:spPr>
        <p:txBody>
          <a:bodyPr wrap="square" rtlCol="0">
            <a:spAutoFit/>
          </a:bodyPr>
          <a:lstStyle/>
          <a:p>
            <a:pPr algn="ctr"/>
            <a:r>
              <a:rPr lang="en-GB" sz="1100" dirty="0">
                <a:solidFill>
                  <a:srgbClr val="C00000"/>
                </a:solidFill>
              </a:rPr>
              <a:t>AI Agents &amp; MCP Registry</a:t>
            </a:r>
          </a:p>
        </p:txBody>
      </p:sp>
      <p:graphicFrame>
        <p:nvGraphicFramePr>
          <p:cNvPr id="101" name="Diagram 100">
            <a:extLst>
              <a:ext uri="{FF2B5EF4-FFF2-40B4-BE49-F238E27FC236}">
                <a16:creationId xmlns:a16="http://schemas.microsoft.com/office/drawing/2014/main" id="{D6D5DB36-3FCB-C7D3-A804-01F2BB88AC5D}"/>
              </a:ext>
            </a:extLst>
          </p:cNvPr>
          <p:cNvGraphicFramePr/>
          <p:nvPr>
            <p:extLst>
              <p:ext uri="{D42A27DB-BD31-4B8C-83A1-F6EECF244321}">
                <p14:modId xmlns:p14="http://schemas.microsoft.com/office/powerpoint/2010/main" val="919278301"/>
              </p:ext>
            </p:extLst>
          </p:nvPr>
        </p:nvGraphicFramePr>
        <p:xfrm>
          <a:off x="12061862" y="5167901"/>
          <a:ext cx="1450365" cy="16900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56289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AB9E3DA6-3FC2-A329-BD21-05967AF956C8}"/>
              </a:ext>
            </a:extLst>
          </p:cNvPr>
          <p:cNvGraphicFramePr/>
          <p:nvPr>
            <p:extLst>
              <p:ext uri="{D42A27DB-BD31-4B8C-83A1-F6EECF244321}">
                <p14:modId xmlns:p14="http://schemas.microsoft.com/office/powerpoint/2010/main" val="3250947262"/>
              </p:ext>
            </p:extLst>
          </p:nvPr>
        </p:nvGraphicFramePr>
        <p:xfrm>
          <a:off x="2182472" y="729204"/>
          <a:ext cx="7401367" cy="564844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004051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E710E872-CE53-B5DA-1DEA-1858C8715068}"/>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GB"/>
          </a:p>
        </p:txBody>
      </p:sp>
      <p:sp>
        <p:nvSpPr>
          <p:cNvPr id="7" name="Rectangle 2">
            <a:extLst>
              <a:ext uri="{FF2B5EF4-FFF2-40B4-BE49-F238E27FC236}">
                <a16:creationId xmlns:a16="http://schemas.microsoft.com/office/drawing/2014/main" id="{5CDDE05D-ED39-CFE6-8127-6D99010E63F6}"/>
              </a:ext>
            </a:extLst>
          </p:cNvPr>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GB"/>
          </a:p>
        </p:txBody>
      </p:sp>
      <p:pic>
        <p:nvPicPr>
          <p:cNvPr id="10" name="Picture 9">
            <a:extLst>
              <a:ext uri="{FF2B5EF4-FFF2-40B4-BE49-F238E27FC236}">
                <a16:creationId xmlns:a16="http://schemas.microsoft.com/office/drawing/2014/main" id="{AD407D07-5484-ECC3-EB33-34A22FDDFF67}"/>
              </a:ext>
            </a:extLst>
          </p:cNvPr>
          <p:cNvPicPr>
            <a:picLocks noChangeAspect="1"/>
          </p:cNvPicPr>
          <p:nvPr/>
        </p:nvPicPr>
        <p:blipFill>
          <a:blip r:embed="rId2"/>
          <a:stretch>
            <a:fillRect/>
          </a:stretch>
        </p:blipFill>
        <p:spPr>
          <a:xfrm>
            <a:off x="952500" y="0"/>
            <a:ext cx="10287000" cy="6858000"/>
          </a:xfrm>
          <a:prstGeom prst="rect">
            <a:avLst/>
          </a:prstGeom>
        </p:spPr>
      </p:pic>
    </p:spTree>
    <p:extLst>
      <p:ext uri="{BB962C8B-B14F-4D97-AF65-F5344CB8AC3E}">
        <p14:creationId xmlns:p14="http://schemas.microsoft.com/office/powerpoint/2010/main" val="4485424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2935F6-8FD9-6BB4-FD34-47258D283715}"/>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19605460-AEB4-8D5E-8E72-AE633A0788B9}"/>
              </a:ext>
            </a:extLst>
          </p:cNvPr>
          <p:cNvSpPr/>
          <p:nvPr/>
        </p:nvSpPr>
        <p:spPr>
          <a:xfrm>
            <a:off x="441789" y="410966"/>
            <a:ext cx="7325474" cy="5804899"/>
          </a:xfrm>
          <a:prstGeom prst="rec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1600" dirty="0">
                <a:solidFill>
                  <a:schemeClr val="tx1"/>
                </a:solidFill>
              </a:rPr>
              <a:t>Monolith Architecture</a:t>
            </a:r>
            <a:endParaRPr lang="en-IN" sz="1600" dirty="0">
              <a:solidFill>
                <a:schemeClr val="tx1"/>
              </a:solidFill>
            </a:endParaRPr>
          </a:p>
        </p:txBody>
      </p:sp>
      <p:sp>
        <p:nvSpPr>
          <p:cNvPr id="22" name="Rectangle 21">
            <a:extLst>
              <a:ext uri="{FF2B5EF4-FFF2-40B4-BE49-F238E27FC236}">
                <a16:creationId xmlns:a16="http://schemas.microsoft.com/office/drawing/2014/main" id="{A6EB6350-8460-8019-B572-C4B89C4B8DFA}"/>
              </a:ext>
            </a:extLst>
          </p:cNvPr>
          <p:cNvSpPr/>
          <p:nvPr/>
        </p:nvSpPr>
        <p:spPr>
          <a:xfrm>
            <a:off x="811658" y="1917175"/>
            <a:ext cx="6720268" cy="405211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bg1"/>
                </a:solidFill>
              </a:rPr>
              <a:t>Application</a:t>
            </a:r>
            <a:endParaRPr lang="en-IN" sz="1200" dirty="0">
              <a:solidFill>
                <a:schemeClr val="bg1"/>
              </a:solidFill>
            </a:endParaRPr>
          </a:p>
        </p:txBody>
      </p:sp>
      <p:sp>
        <p:nvSpPr>
          <p:cNvPr id="13" name="Rectangle 12">
            <a:extLst>
              <a:ext uri="{FF2B5EF4-FFF2-40B4-BE49-F238E27FC236}">
                <a16:creationId xmlns:a16="http://schemas.microsoft.com/office/drawing/2014/main" id="{E2B30793-F793-4190-A143-A04E4198B763}"/>
              </a:ext>
            </a:extLst>
          </p:cNvPr>
          <p:cNvSpPr/>
          <p:nvPr/>
        </p:nvSpPr>
        <p:spPr>
          <a:xfrm>
            <a:off x="1120153" y="2433263"/>
            <a:ext cx="1952090" cy="1404108"/>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bg1"/>
                </a:solidFill>
              </a:rPr>
              <a:t>Banking Module</a:t>
            </a:r>
            <a:endParaRPr lang="en-IN" sz="1200" dirty="0">
              <a:solidFill>
                <a:schemeClr val="bg1"/>
              </a:solidFill>
            </a:endParaRPr>
          </a:p>
        </p:txBody>
      </p:sp>
      <p:sp>
        <p:nvSpPr>
          <p:cNvPr id="14" name="Rectangle 13">
            <a:extLst>
              <a:ext uri="{FF2B5EF4-FFF2-40B4-BE49-F238E27FC236}">
                <a16:creationId xmlns:a16="http://schemas.microsoft.com/office/drawing/2014/main" id="{07AA2E27-B9D1-8A00-7A7F-D37758C972FA}"/>
              </a:ext>
            </a:extLst>
          </p:cNvPr>
          <p:cNvSpPr/>
          <p:nvPr/>
        </p:nvSpPr>
        <p:spPr>
          <a:xfrm>
            <a:off x="3359652" y="2433263"/>
            <a:ext cx="2054832" cy="1371599"/>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bg1"/>
                </a:solidFill>
              </a:rPr>
              <a:t>Mutual Fund Module</a:t>
            </a:r>
            <a:endParaRPr lang="en-IN" sz="1200" dirty="0">
              <a:solidFill>
                <a:schemeClr val="bg1"/>
              </a:solidFill>
            </a:endParaRPr>
          </a:p>
        </p:txBody>
      </p:sp>
      <p:sp>
        <p:nvSpPr>
          <p:cNvPr id="15" name="Rectangle 14">
            <a:extLst>
              <a:ext uri="{FF2B5EF4-FFF2-40B4-BE49-F238E27FC236}">
                <a16:creationId xmlns:a16="http://schemas.microsoft.com/office/drawing/2014/main" id="{22CACA49-2C16-8A49-9452-C81C5D1EDEAC}"/>
              </a:ext>
            </a:extLst>
          </p:cNvPr>
          <p:cNvSpPr/>
          <p:nvPr/>
        </p:nvSpPr>
        <p:spPr>
          <a:xfrm>
            <a:off x="1120153" y="4327448"/>
            <a:ext cx="1952090" cy="1376735"/>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bg1"/>
                </a:solidFill>
              </a:rPr>
              <a:t>Stocks Module</a:t>
            </a:r>
            <a:endParaRPr lang="en-IN" sz="1200" dirty="0">
              <a:solidFill>
                <a:schemeClr val="bg1"/>
              </a:solidFill>
            </a:endParaRPr>
          </a:p>
        </p:txBody>
      </p:sp>
      <p:sp>
        <p:nvSpPr>
          <p:cNvPr id="2" name="Rectangle 1">
            <a:extLst>
              <a:ext uri="{FF2B5EF4-FFF2-40B4-BE49-F238E27FC236}">
                <a16:creationId xmlns:a16="http://schemas.microsoft.com/office/drawing/2014/main" id="{EDF77E67-4A8E-3206-4F9B-55FEE54A9AC5}"/>
              </a:ext>
            </a:extLst>
          </p:cNvPr>
          <p:cNvSpPr/>
          <p:nvPr/>
        </p:nvSpPr>
        <p:spPr>
          <a:xfrm>
            <a:off x="1263963" y="2843744"/>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Account Summary</a:t>
            </a:r>
            <a:endParaRPr lang="en-IN" sz="1100" dirty="0">
              <a:solidFill>
                <a:schemeClr val="tx1"/>
              </a:solidFill>
            </a:endParaRPr>
          </a:p>
        </p:txBody>
      </p:sp>
      <p:sp>
        <p:nvSpPr>
          <p:cNvPr id="3" name="Rectangle 2">
            <a:extLst>
              <a:ext uri="{FF2B5EF4-FFF2-40B4-BE49-F238E27FC236}">
                <a16:creationId xmlns:a16="http://schemas.microsoft.com/office/drawing/2014/main" id="{981D99F2-55C8-090B-8193-6184E37123BD}"/>
              </a:ext>
            </a:extLst>
          </p:cNvPr>
          <p:cNvSpPr/>
          <p:nvPr/>
        </p:nvSpPr>
        <p:spPr>
          <a:xfrm>
            <a:off x="1245929" y="3326859"/>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Transaction History</a:t>
            </a:r>
            <a:endParaRPr lang="en-IN" sz="1100" dirty="0">
              <a:solidFill>
                <a:schemeClr val="tx1"/>
              </a:solidFill>
            </a:endParaRPr>
          </a:p>
        </p:txBody>
      </p:sp>
      <p:sp>
        <p:nvSpPr>
          <p:cNvPr id="4" name="Rectangle 3">
            <a:extLst>
              <a:ext uri="{FF2B5EF4-FFF2-40B4-BE49-F238E27FC236}">
                <a16:creationId xmlns:a16="http://schemas.microsoft.com/office/drawing/2014/main" id="{F79016A6-AA30-502C-CF46-535C8E0A2EE0}"/>
              </a:ext>
            </a:extLst>
          </p:cNvPr>
          <p:cNvSpPr/>
          <p:nvPr/>
        </p:nvSpPr>
        <p:spPr>
          <a:xfrm>
            <a:off x="3579050" y="2811230"/>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Fund Overview</a:t>
            </a:r>
            <a:endParaRPr lang="en-IN" sz="1100" dirty="0">
              <a:solidFill>
                <a:schemeClr val="tx1"/>
              </a:solidFill>
            </a:endParaRPr>
          </a:p>
        </p:txBody>
      </p:sp>
      <p:sp>
        <p:nvSpPr>
          <p:cNvPr id="5" name="Rectangle 4">
            <a:extLst>
              <a:ext uri="{FF2B5EF4-FFF2-40B4-BE49-F238E27FC236}">
                <a16:creationId xmlns:a16="http://schemas.microsoft.com/office/drawing/2014/main" id="{1C49E642-7596-EFFC-FAA1-B7998B374568}"/>
              </a:ext>
            </a:extLst>
          </p:cNvPr>
          <p:cNvSpPr/>
          <p:nvPr/>
        </p:nvSpPr>
        <p:spPr>
          <a:xfrm>
            <a:off x="3579050" y="3294350"/>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Investment Calculator</a:t>
            </a:r>
            <a:endParaRPr lang="en-IN" sz="1100" dirty="0">
              <a:solidFill>
                <a:schemeClr val="tx1"/>
              </a:solidFill>
            </a:endParaRPr>
          </a:p>
        </p:txBody>
      </p:sp>
      <p:sp>
        <p:nvSpPr>
          <p:cNvPr id="6" name="Rectangle 5">
            <a:extLst>
              <a:ext uri="{FF2B5EF4-FFF2-40B4-BE49-F238E27FC236}">
                <a16:creationId xmlns:a16="http://schemas.microsoft.com/office/drawing/2014/main" id="{AEC7B09B-106F-AF74-B4CD-1C918777B002}"/>
              </a:ext>
            </a:extLst>
          </p:cNvPr>
          <p:cNvSpPr/>
          <p:nvPr/>
        </p:nvSpPr>
        <p:spPr>
          <a:xfrm>
            <a:off x="1287273" y="4700722"/>
            <a:ext cx="1605136"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Stock Summary</a:t>
            </a:r>
            <a:endParaRPr lang="en-IN" sz="1100" dirty="0">
              <a:solidFill>
                <a:schemeClr val="tx1"/>
              </a:solidFill>
            </a:endParaRPr>
          </a:p>
        </p:txBody>
      </p:sp>
      <p:sp>
        <p:nvSpPr>
          <p:cNvPr id="7" name="Rectangle 6">
            <a:extLst>
              <a:ext uri="{FF2B5EF4-FFF2-40B4-BE49-F238E27FC236}">
                <a16:creationId xmlns:a16="http://schemas.microsoft.com/office/drawing/2014/main" id="{7AF32676-B6C6-AF38-CA8D-6D550BA233E6}"/>
              </a:ext>
            </a:extLst>
          </p:cNvPr>
          <p:cNvSpPr/>
          <p:nvPr/>
        </p:nvSpPr>
        <p:spPr>
          <a:xfrm>
            <a:off x="1287273" y="5184668"/>
            <a:ext cx="1605136"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Market Trends</a:t>
            </a:r>
            <a:endParaRPr lang="en-IN" sz="1100" dirty="0">
              <a:solidFill>
                <a:schemeClr val="tx1"/>
              </a:solidFill>
            </a:endParaRPr>
          </a:p>
        </p:txBody>
      </p:sp>
      <p:sp>
        <p:nvSpPr>
          <p:cNvPr id="8" name="Rectangle 7">
            <a:extLst>
              <a:ext uri="{FF2B5EF4-FFF2-40B4-BE49-F238E27FC236}">
                <a16:creationId xmlns:a16="http://schemas.microsoft.com/office/drawing/2014/main" id="{6D2AC32E-DD6A-0274-73A3-E303AABABB81}"/>
              </a:ext>
            </a:extLst>
          </p:cNvPr>
          <p:cNvSpPr/>
          <p:nvPr/>
        </p:nvSpPr>
        <p:spPr>
          <a:xfrm>
            <a:off x="6081334" y="2386652"/>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Header</a:t>
            </a:r>
            <a:endParaRPr lang="en-IN" sz="1100" dirty="0">
              <a:solidFill>
                <a:schemeClr val="tx1"/>
              </a:solidFill>
            </a:endParaRPr>
          </a:p>
        </p:txBody>
      </p:sp>
      <p:sp>
        <p:nvSpPr>
          <p:cNvPr id="9" name="Rectangle 8">
            <a:extLst>
              <a:ext uri="{FF2B5EF4-FFF2-40B4-BE49-F238E27FC236}">
                <a16:creationId xmlns:a16="http://schemas.microsoft.com/office/drawing/2014/main" id="{0197C396-05A8-84D3-BAD2-3EBDE07C0C71}"/>
              </a:ext>
            </a:extLst>
          </p:cNvPr>
          <p:cNvSpPr/>
          <p:nvPr/>
        </p:nvSpPr>
        <p:spPr>
          <a:xfrm>
            <a:off x="800416" y="1137861"/>
            <a:ext cx="6720268" cy="595901"/>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dirty="0">
                <a:solidFill>
                  <a:schemeClr val="bg1"/>
                </a:solidFill>
              </a:rPr>
              <a:t> Channels</a:t>
            </a:r>
            <a:endParaRPr lang="en-IN" sz="1200" dirty="0">
              <a:solidFill>
                <a:schemeClr val="bg1"/>
              </a:solidFill>
            </a:endParaRPr>
          </a:p>
        </p:txBody>
      </p:sp>
      <p:sp>
        <p:nvSpPr>
          <p:cNvPr id="16" name="Rectangle 15">
            <a:extLst>
              <a:ext uri="{FF2B5EF4-FFF2-40B4-BE49-F238E27FC236}">
                <a16:creationId xmlns:a16="http://schemas.microsoft.com/office/drawing/2014/main" id="{C4255197-9C8A-1CFB-9BD2-F71EEF436D64}"/>
              </a:ext>
            </a:extLst>
          </p:cNvPr>
          <p:cNvSpPr/>
          <p:nvPr/>
        </p:nvSpPr>
        <p:spPr>
          <a:xfrm>
            <a:off x="6081334" y="2975251"/>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Footer</a:t>
            </a:r>
            <a:endParaRPr lang="en-IN" sz="1100" dirty="0">
              <a:solidFill>
                <a:schemeClr val="tx1"/>
              </a:solidFill>
            </a:endParaRPr>
          </a:p>
        </p:txBody>
      </p:sp>
      <p:sp>
        <p:nvSpPr>
          <p:cNvPr id="17" name="Rectangle 16">
            <a:extLst>
              <a:ext uri="{FF2B5EF4-FFF2-40B4-BE49-F238E27FC236}">
                <a16:creationId xmlns:a16="http://schemas.microsoft.com/office/drawing/2014/main" id="{72551498-7A58-42C3-2B8F-E52F99A36A68}"/>
              </a:ext>
            </a:extLst>
          </p:cNvPr>
          <p:cNvSpPr/>
          <p:nvPr/>
        </p:nvSpPr>
        <p:spPr>
          <a:xfrm>
            <a:off x="6081334" y="5329645"/>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Auth Service</a:t>
            </a:r>
            <a:endParaRPr lang="en-IN" sz="1100" dirty="0">
              <a:solidFill>
                <a:schemeClr val="tx1"/>
              </a:solidFill>
            </a:endParaRPr>
          </a:p>
        </p:txBody>
      </p:sp>
      <p:sp>
        <p:nvSpPr>
          <p:cNvPr id="18" name="Rectangle 17">
            <a:extLst>
              <a:ext uri="{FF2B5EF4-FFF2-40B4-BE49-F238E27FC236}">
                <a16:creationId xmlns:a16="http://schemas.microsoft.com/office/drawing/2014/main" id="{2BAA82D8-783C-6527-272A-EAD2B9D4EA95}"/>
              </a:ext>
            </a:extLst>
          </p:cNvPr>
          <p:cNvSpPr/>
          <p:nvPr/>
        </p:nvSpPr>
        <p:spPr>
          <a:xfrm>
            <a:off x="6081334" y="3563850"/>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Logger</a:t>
            </a:r>
            <a:endParaRPr lang="en-IN" sz="1100" dirty="0">
              <a:solidFill>
                <a:schemeClr val="tx1"/>
              </a:solidFill>
            </a:endParaRPr>
          </a:p>
        </p:txBody>
      </p:sp>
      <p:sp>
        <p:nvSpPr>
          <p:cNvPr id="19" name="Rectangle 18">
            <a:extLst>
              <a:ext uri="{FF2B5EF4-FFF2-40B4-BE49-F238E27FC236}">
                <a16:creationId xmlns:a16="http://schemas.microsoft.com/office/drawing/2014/main" id="{B11C59BB-223D-698E-6049-D04B9C25FB19}"/>
              </a:ext>
            </a:extLst>
          </p:cNvPr>
          <p:cNvSpPr/>
          <p:nvPr/>
        </p:nvSpPr>
        <p:spPr>
          <a:xfrm>
            <a:off x="6081334" y="4152449"/>
            <a:ext cx="1239692"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Caching</a:t>
            </a:r>
            <a:endParaRPr lang="en-IN" sz="1100" dirty="0">
              <a:solidFill>
                <a:schemeClr val="tx1"/>
              </a:solidFill>
            </a:endParaRPr>
          </a:p>
        </p:txBody>
      </p:sp>
      <p:sp>
        <p:nvSpPr>
          <p:cNvPr id="21" name="Rectangle 20">
            <a:extLst>
              <a:ext uri="{FF2B5EF4-FFF2-40B4-BE49-F238E27FC236}">
                <a16:creationId xmlns:a16="http://schemas.microsoft.com/office/drawing/2014/main" id="{7851BD2F-1E31-DE94-8B4E-9685454128DD}"/>
              </a:ext>
            </a:extLst>
          </p:cNvPr>
          <p:cNvSpPr/>
          <p:nvPr/>
        </p:nvSpPr>
        <p:spPr>
          <a:xfrm>
            <a:off x="6081334" y="4741048"/>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Profile</a:t>
            </a:r>
            <a:endParaRPr lang="en-IN" sz="1100" dirty="0">
              <a:solidFill>
                <a:schemeClr val="tx1"/>
              </a:solidFill>
            </a:endParaRPr>
          </a:p>
        </p:txBody>
      </p:sp>
      <p:sp>
        <p:nvSpPr>
          <p:cNvPr id="20" name="Rectangle 19">
            <a:extLst>
              <a:ext uri="{FF2B5EF4-FFF2-40B4-BE49-F238E27FC236}">
                <a16:creationId xmlns:a16="http://schemas.microsoft.com/office/drawing/2014/main" id="{BBC13E30-C6F5-0F17-B397-8C6B88E49FA6}"/>
              </a:ext>
            </a:extLst>
          </p:cNvPr>
          <p:cNvSpPr/>
          <p:nvPr/>
        </p:nvSpPr>
        <p:spPr>
          <a:xfrm>
            <a:off x="3701433" y="1239316"/>
            <a:ext cx="1117148"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User</a:t>
            </a:r>
            <a:endParaRPr lang="en-IN" sz="1100" dirty="0">
              <a:solidFill>
                <a:schemeClr val="tx1"/>
              </a:solidFill>
            </a:endParaRPr>
          </a:p>
        </p:txBody>
      </p:sp>
      <p:sp>
        <p:nvSpPr>
          <p:cNvPr id="23" name="Rectangle 22">
            <a:extLst>
              <a:ext uri="{FF2B5EF4-FFF2-40B4-BE49-F238E27FC236}">
                <a16:creationId xmlns:a16="http://schemas.microsoft.com/office/drawing/2014/main" id="{43076E57-18DC-697E-A77D-7A9F34C92BD1}"/>
              </a:ext>
            </a:extLst>
          </p:cNvPr>
          <p:cNvSpPr/>
          <p:nvPr/>
        </p:nvSpPr>
        <p:spPr>
          <a:xfrm>
            <a:off x="3359652" y="4302201"/>
            <a:ext cx="2054832" cy="1376735"/>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bg1"/>
                </a:solidFill>
              </a:rPr>
              <a:t>Reporting  Module</a:t>
            </a:r>
            <a:endParaRPr lang="en-IN" sz="1200" dirty="0">
              <a:solidFill>
                <a:schemeClr val="bg1"/>
              </a:solidFill>
            </a:endParaRPr>
          </a:p>
        </p:txBody>
      </p:sp>
      <p:sp>
        <p:nvSpPr>
          <p:cNvPr id="24" name="Rectangle 23">
            <a:extLst>
              <a:ext uri="{FF2B5EF4-FFF2-40B4-BE49-F238E27FC236}">
                <a16:creationId xmlns:a16="http://schemas.microsoft.com/office/drawing/2014/main" id="{65709602-DC56-B189-13BA-E22045D2228D}"/>
              </a:ext>
            </a:extLst>
          </p:cNvPr>
          <p:cNvSpPr/>
          <p:nvPr/>
        </p:nvSpPr>
        <p:spPr>
          <a:xfrm>
            <a:off x="3526771" y="4675475"/>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Daily Reports</a:t>
            </a:r>
            <a:endParaRPr lang="en-IN" sz="1100" dirty="0">
              <a:solidFill>
                <a:schemeClr val="tx1"/>
              </a:solidFill>
            </a:endParaRPr>
          </a:p>
        </p:txBody>
      </p:sp>
      <p:sp>
        <p:nvSpPr>
          <p:cNvPr id="25" name="Rectangle 24">
            <a:extLst>
              <a:ext uri="{FF2B5EF4-FFF2-40B4-BE49-F238E27FC236}">
                <a16:creationId xmlns:a16="http://schemas.microsoft.com/office/drawing/2014/main" id="{838B071B-64D0-B37A-3E44-8FBE111A1950}"/>
              </a:ext>
            </a:extLst>
          </p:cNvPr>
          <p:cNvSpPr/>
          <p:nvPr/>
        </p:nvSpPr>
        <p:spPr>
          <a:xfrm>
            <a:off x="3526771" y="5159421"/>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Company Reports</a:t>
            </a:r>
            <a:endParaRPr lang="en-IN" sz="1100" dirty="0">
              <a:solidFill>
                <a:schemeClr val="tx1"/>
              </a:solidFill>
            </a:endParaRPr>
          </a:p>
        </p:txBody>
      </p:sp>
    </p:spTree>
    <p:extLst>
      <p:ext uri="{BB962C8B-B14F-4D97-AF65-F5344CB8AC3E}">
        <p14:creationId xmlns:p14="http://schemas.microsoft.com/office/powerpoint/2010/main" val="237529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41203B-EC1B-4BB9-98C6-608FF7D93819}"/>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701BEBCF-A308-4B5F-5E40-C2D36D02E8DB}"/>
              </a:ext>
            </a:extLst>
          </p:cNvPr>
          <p:cNvSpPr/>
          <p:nvPr/>
        </p:nvSpPr>
        <p:spPr>
          <a:xfrm>
            <a:off x="441788" y="410966"/>
            <a:ext cx="11342669" cy="6020656"/>
          </a:xfrm>
          <a:prstGeom prst="rec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1600" dirty="0">
                <a:solidFill>
                  <a:schemeClr val="tx1"/>
                </a:solidFill>
              </a:rPr>
              <a:t>Micro Frontend Architecture</a:t>
            </a:r>
            <a:endParaRPr lang="en-IN" sz="1600" dirty="0">
              <a:solidFill>
                <a:schemeClr val="tx1"/>
              </a:solidFill>
            </a:endParaRPr>
          </a:p>
        </p:txBody>
      </p:sp>
      <p:sp>
        <p:nvSpPr>
          <p:cNvPr id="22" name="Rectangle 21">
            <a:extLst>
              <a:ext uri="{FF2B5EF4-FFF2-40B4-BE49-F238E27FC236}">
                <a16:creationId xmlns:a16="http://schemas.microsoft.com/office/drawing/2014/main" id="{7FD562A5-3DE6-C854-E389-FED9C271A649}"/>
              </a:ext>
            </a:extLst>
          </p:cNvPr>
          <p:cNvSpPr/>
          <p:nvPr/>
        </p:nvSpPr>
        <p:spPr>
          <a:xfrm>
            <a:off x="883578" y="985327"/>
            <a:ext cx="10433780" cy="5179167"/>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bg1"/>
                </a:solidFill>
              </a:rPr>
              <a:t>Shell</a:t>
            </a:r>
            <a:endParaRPr lang="en-IN" sz="1200" dirty="0">
              <a:solidFill>
                <a:schemeClr val="bg1"/>
              </a:solidFill>
            </a:endParaRPr>
          </a:p>
        </p:txBody>
      </p:sp>
      <p:sp>
        <p:nvSpPr>
          <p:cNvPr id="26" name="Rectangle 25">
            <a:extLst>
              <a:ext uri="{FF2B5EF4-FFF2-40B4-BE49-F238E27FC236}">
                <a16:creationId xmlns:a16="http://schemas.microsoft.com/office/drawing/2014/main" id="{D766E81C-D3C5-BD41-C150-34B61F3099CD}"/>
              </a:ext>
            </a:extLst>
          </p:cNvPr>
          <p:cNvSpPr/>
          <p:nvPr/>
        </p:nvSpPr>
        <p:spPr>
          <a:xfrm>
            <a:off x="1243174" y="1243168"/>
            <a:ext cx="7941924" cy="3473237"/>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dirty="0">
                <a:solidFill>
                  <a:schemeClr val="bg1"/>
                </a:solidFill>
              </a:rPr>
              <a:t> Working Area</a:t>
            </a:r>
            <a:endParaRPr lang="en-IN" sz="1200" dirty="0">
              <a:solidFill>
                <a:schemeClr val="bg1"/>
              </a:solidFill>
            </a:endParaRPr>
          </a:p>
        </p:txBody>
      </p:sp>
      <p:sp>
        <p:nvSpPr>
          <p:cNvPr id="11" name="Rectangle 10">
            <a:extLst>
              <a:ext uri="{FF2B5EF4-FFF2-40B4-BE49-F238E27FC236}">
                <a16:creationId xmlns:a16="http://schemas.microsoft.com/office/drawing/2014/main" id="{D0E94B2F-1B3D-415E-9D3D-80199D67DDEE}"/>
              </a:ext>
            </a:extLst>
          </p:cNvPr>
          <p:cNvSpPr/>
          <p:nvPr/>
        </p:nvSpPr>
        <p:spPr>
          <a:xfrm>
            <a:off x="1243172" y="4962986"/>
            <a:ext cx="9691206" cy="101103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200" dirty="0">
                <a:solidFill>
                  <a:schemeClr val="bg1"/>
                </a:solidFill>
              </a:rPr>
              <a:t>Core Services</a:t>
            </a:r>
            <a:endParaRPr lang="en-IN" sz="1200" dirty="0">
              <a:solidFill>
                <a:schemeClr val="bg1"/>
              </a:solidFill>
            </a:endParaRPr>
          </a:p>
        </p:txBody>
      </p:sp>
      <p:sp>
        <p:nvSpPr>
          <p:cNvPr id="13" name="Rectangle 12">
            <a:extLst>
              <a:ext uri="{FF2B5EF4-FFF2-40B4-BE49-F238E27FC236}">
                <a16:creationId xmlns:a16="http://schemas.microsoft.com/office/drawing/2014/main" id="{AED6B4C6-B799-12C1-346B-DAE015033ED8}"/>
              </a:ext>
            </a:extLst>
          </p:cNvPr>
          <p:cNvSpPr/>
          <p:nvPr/>
        </p:nvSpPr>
        <p:spPr>
          <a:xfrm>
            <a:off x="3943693" y="1505893"/>
            <a:ext cx="2085379" cy="1404108"/>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bg1"/>
                </a:solidFill>
              </a:rPr>
              <a:t>Banking Module</a:t>
            </a:r>
            <a:endParaRPr lang="en-IN" sz="1200" dirty="0">
              <a:solidFill>
                <a:schemeClr val="bg1"/>
              </a:solidFill>
            </a:endParaRPr>
          </a:p>
        </p:txBody>
      </p:sp>
      <p:sp>
        <p:nvSpPr>
          <p:cNvPr id="14" name="Rectangle 13">
            <a:extLst>
              <a:ext uri="{FF2B5EF4-FFF2-40B4-BE49-F238E27FC236}">
                <a16:creationId xmlns:a16="http://schemas.microsoft.com/office/drawing/2014/main" id="{C7561C98-6890-D97F-944A-D8C155E12390}"/>
              </a:ext>
            </a:extLst>
          </p:cNvPr>
          <p:cNvSpPr/>
          <p:nvPr/>
        </p:nvSpPr>
        <p:spPr>
          <a:xfrm>
            <a:off x="6828555" y="3128965"/>
            <a:ext cx="2054832" cy="1371599"/>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bg1"/>
                </a:solidFill>
              </a:rPr>
              <a:t>Mutual Fund Module</a:t>
            </a:r>
            <a:endParaRPr lang="en-IN" sz="1200" dirty="0">
              <a:solidFill>
                <a:schemeClr val="bg1"/>
              </a:solidFill>
            </a:endParaRPr>
          </a:p>
        </p:txBody>
      </p:sp>
      <p:sp>
        <p:nvSpPr>
          <p:cNvPr id="15" name="Rectangle 14">
            <a:extLst>
              <a:ext uri="{FF2B5EF4-FFF2-40B4-BE49-F238E27FC236}">
                <a16:creationId xmlns:a16="http://schemas.microsoft.com/office/drawing/2014/main" id="{A89CB325-AB4A-9274-D682-155E0F5B2257}"/>
              </a:ext>
            </a:extLst>
          </p:cNvPr>
          <p:cNvSpPr/>
          <p:nvPr/>
        </p:nvSpPr>
        <p:spPr>
          <a:xfrm>
            <a:off x="6828554" y="1533266"/>
            <a:ext cx="2054831" cy="1376735"/>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bg1"/>
                </a:solidFill>
              </a:rPr>
              <a:t>Stocks Module</a:t>
            </a:r>
            <a:endParaRPr lang="en-IN" sz="1200" dirty="0">
              <a:solidFill>
                <a:schemeClr val="bg1"/>
              </a:solidFill>
            </a:endParaRPr>
          </a:p>
        </p:txBody>
      </p:sp>
      <p:sp>
        <p:nvSpPr>
          <p:cNvPr id="2" name="Rectangle 1">
            <a:extLst>
              <a:ext uri="{FF2B5EF4-FFF2-40B4-BE49-F238E27FC236}">
                <a16:creationId xmlns:a16="http://schemas.microsoft.com/office/drawing/2014/main" id="{BAE83428-A18C-E3A5-DDD7-670FF54A394F}"/>
              </a:ext>
            </a:extLst>
          </p:cNvPr>
          <p:cNvSpPr/>
          <p:nvPr/>
        </p:nvSpPr>
        <p:spPr>
          <a:xfrm>
            <a:off x="4136525" y="1826628"/>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Account Summary</a:t>
            </a:r>
            <a:endParaRPr lang="en-IN" sz="1100" dirty="0">
              <a:solidFill>
                <a:schemeClr val="tx1"/>
              </a:solidFill>
            </a:endParaRPr>
          </a:p>
        </p:txBody>
      </p:sp>
      <p:sp>
        <p:nvSpPr>
          <p:cNvPr id="3" name="Rectangle 2">
            <a:extLst>
              <a:ext uri="{FF2B5EF4-FFF2-40B4-BE49-F238E27FC236}">
                <a16:creationId xmlns:a16="http://schemas.microsoft.com/office/drawing/2014/main" id="{7F20ADDC-39DD-2206-57A2-5714D713E7D2}"/>
              </a:ext>
            </a:extLst>
          </p:cNvPr>
          <p:cNvSpPr/>
          <p:nvPr/>
        </p:nvSpPr>
        <p:spPr>
          <a:xfrm>
            <a:off x="4136525" y="2346950"/>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Transaction History</a:t>
            </a:r>
            <a:endParaRPr lang="en-IN" sz="1100" dirty="0">
              <a:solidFill>
                <a:schemeClr val="tx1"/>
              </a:solidFill>
            </a:endParaRPr>
          </a:p>
        </p:txBody>
      </p:sp>
      <p:sp>
        <p:nvSpPr>
          <p:cNvPr id="4" name="Rectangle 3">
            <a:extLst>
              <a:ext uri="{FF2B5EF4-FFF2-40B4-BE49-F238E27FC236}">
                <a16:creationId xmlns:a16="http://schemas.microsoft.com/office/drawing/2014/main" id="{B3E66396-A8C7-E4CF-1630-5C052C80D6B2}"/>
              </a:ext>
            </a:extLst>
          </p:cNvPr>
          <p:cNvSpPr/>
          <p:nvPr/>
        </p:nvSpPr>
        <p:spPr>
          <a:xfrm>
            <a:off x="7011160" y="3456403"/>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Fund Overview</a:t>
            </a:r>
            <a:endParaRPr lang="en-IN" sz="1100" dirty="0">
              <a:solidFill>
                <a:schemeClr val="tx1"/>
              </a:solidFill>
            </a:endParaRPr>
          </a:p>
        </p:txBody>
      </p:sp>
      <p:sp>
        <p:nvSpPr>
          <p:cNvPr id="5" name="Rectangle 4">
            <a:extLst>
              <a:ext uri="{FF2B5EF4-FFF2-40B4-BE49-F238E27FC236}">
                <a16:creationId xmlns:a16="http://schemas.microsoft.com/office/drawing/2014/main" id="{8CF8507C-5E49-CE0A-A856-6C500EC48852}"/>
              </a:ext>
            </a:extLst>
          </p:cNvPr>
          <p:cNvSpPr/>
          <p:nvPr/>
        </p:nvSpPr>
        <p:spPr>
          <a:xfrm>
            <a:off x="7005800" y="4006582"/>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Investment Calculator</a:t>
            </a:r>
            <a:endParaRPr lang="en-IN" sz="1100" dirty="0">
              <a:solidFill>
                <a:schemeClr val="tx1"/>
              </a:solidFill>
            </a:endParaRPr>
          </a:p>
        </p:txBody>
      </p:sp>
      <p:sp>
        <p:nvSpPr>
          <p:cNvPr id="6" name="Rectangle 5">
            <a:extLst>
              <a:ext uri="{FF2B5EF4-FFF2-40B4-BE49-F238E27FC236}">
                <a16:creationId xmlns:a16="http://schemas.microsoft.com/office/drawing/2014/main" id="{0F2A246D-CBFF-9B16-1890-0B4F04961791}"/>
              </a:ext>
            </a:extLst>
          </p:cNvPr>
          <p:cNvSpPr/>
          <p:nvPr/>
        </p:nvSpPr>
        <p:spPr>
          <a:xfrm>
            <a:off x="6995675" y="1822458"/>
            <a:ext cx="1605136"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Stock Summary</a:t>
            </a:r>
            <a:endParaRPr lang="en-IN" sz="1100" dirty="0">
              <a:solidFill>
                <a:schemeClr val="tx1"/>
              </a:solidFill>
            </a:endParaRPr>
          </a:p>
        </p:txBody>
      </p:sp>
      <p:sp>
        <p:nvSpPr>
          <p:cNvPr id="7" name="Rectangle 6">
            <a:extLst>
              <a:ext uri="{FF2B5EF4-FFF2-40B4-BE49-F238E27FC236}">
                <a16:creationId xmlns:a16="http://schemas.microsoft.com/office/drawing/2014/main" id="{84EB2B53-A64A-3030-AC04-291AFCFCB9C9}"/>
              </a:ext>
            </a:extLst>
          </p:cNvPr>
          <p:cNvSpPr/>
          <p:nvPr/>
        </p:nvSpPr>
        <p:spPr>
          <a:xfrm>
            <a:off x="6995675" y="2346950"/>
            <a:ext cx="1605136"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Market Trends</a:t>
            </a:r>
            <a:endParaRPr lang="en-IN" sz="1100" dirty="0">
              <a:solidFill>
                <a:schemeClr val="tx1"/>
              </a:solidFill>
            </a:endParaRPr>
          </a:p>
        </p:txBody>
      </p:sp>
      <p:sp>
        <p:nvSpPr>
          <p:cNvPr id="8" name="Rectangle 7">
            <a:extLst>
              <a:ext uri="{FF2B5EF4-FFF2-40B4-BE49-F238E27FC236}">
                <a16:creationId xmlns:a16="http://schemas.microsoft.com/office/drawing/2014/main" id="{B1229EC1-5ABF-48B4-C260-819C2ABDAAFD}"/>
              </a:ext>
            </a:extLst>
          </p:cNvPr>
          <p:cNvSpPr/>
          <p:nvPr/>
        </p:nvSpPr>
        <p:spPr>
          <a:xfrm>
            <a:off x="5671191" y="5043626"/>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Header</a:t>
            </a:r>
            <a:endParaRPr lang="en-IN" sz="1100" dirty="0">
              <a:solidFill>
                <a:schemeClr val="tx1"/>
              </a:solidFill>
            </a:endParaRPr>
          </a:p>
        </p:txBody>
      </p:sp>
      <p:sp>
        <p:nvSpPr>
          <p:cNvPr id="16" name="Rectangle 15">
            <a:extLst>
              <a:ext uri="{FF2B5EF4-FFF2-40B4-BE49-F238E27FC236}">
                <a16:creationId xmlns:a16="http://schemas.microsoft.com/office/drawing/2014/main" id="{DD65502B-CE89-A454-2968-E9699DF0B6DA}"/>
              </a:ext>
            </a:extLst>
          </p:cNvPr>
          <p:cNvSpPr/>
          <p:nvPr/>
        </p:nvSpPr>
        <p:spPr>
          <a:xfrm>
            <a:off x="7428144" y="5043626"/>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Footer</a:t>
            </a:r>
            <a:endParaRPr lang="en-IN" sz="1100" dirty="0">
              <a:solidFill>
                <a:schemeClr val="tx1"/>
              </a:solidFill>
            </a:endParaRPr>
          </a:p>
        </p:txBody>
      </p:sp>
      <p:sp>
        <p:nvSpPr>
          <p:cNvPr id="17" name="Rectangle 16">
            <a:extLst>
              <a:ext uri="{FF2B5EF4-FFF2-40B4-BE49-F238E27FC236}">
                <a16:creationId xmlns:a16="http://schemas.microsoft.com/office/drawing/2014/main" id="{54F12FFF-16BE-0565-D424-E0EF4241C7D7}"/>
              </a:ext>
            </a:extLst>
          </p:cNvPr>
          <p:cNvSpPr/>
          <p:nvPr/>
        </p:nvSpPr>
        <p:spPr>
          <a:xfrm>
            <a:off x="3914239" y="5509108"/>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Auth Service</a:t>
            </a:r>
            <a:endParaRPr lang="en-IN" sz="1100" dirty="0">
              <a:solidFill>
                <a:schemeClr val="tx1"/>
              </a:solidFill>
            </a:endParaRPr>
          </a:p>
        </p:txBody>
      </p:sp>
      <p:sp>
        <p:nvSpPr>
          <p:cNvPr id="18" name="Rectangle 17">
            <a:extLst>
              <a:ext uri="{FF2B5EF4-FFF2-40B4-BE49-F238E27FC236}">
                <a16:creationId xmlns:a16="http://schemas.microsoft.com/office/drawing/2014/main" id="{C38A7A80-4AB5-492E-46F1-0FDA9E77831F}"/>
              </a:ext>
            </a:extLst>
          </p:cNvPr>
          <p:cNvSpPr/>
          <p:nvPr/>
        </p:nvSpPr>
        <p:spPr>
          <a:xfrm>
            <a:off x="9185098" y="5043626"/>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Logger</a:t>
            </a:r>
            <a:endParaRPr lang="en-IN" sz="1100" dirty="0">
              <a:solidFill>
                <a:schemeClr val="tx1"/>
              </a:solidFill>
            </a:endParaRPr>
          </a:p>
        </p:txBody>
      </p:sp>
      <p:sp>
        <p:nvSpPr>
          <p:cNvPr id="19" name="Rectangle 18">
            <a:extLst>
              <a:ext uri="{FF2B5EF4-FFF2-40B4-BE49-F238E27FC236}">
                <a16:creationId xmlns:a16="http://schemas.microsoft.com/office/drawing/2014/main" id="{0B98A5FE-BB83-F131-8B19-EB44A75B3A12}"/>
              </a:ext>
            </a:extLst>
          </p:cNvPr>
          <p:cNvSpPr/>
          <p:nvPr/>
        </p:nvSpPr>
        <p:spPr>
          <a:xfrm>
            <a:off x="5664112" y="5509108"/>
            <a:ext cx="1239692"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Caching</a:t>
            </a:r>
            <a:endParaRPr lang="en-IN" sz="1100" dirty="0">
              <a:solidFill>
                <a:schemeClr val="tx1"/>
              </a:solidFill>
            </a:endParaRPr>
          </a:p>
        </p:txBody>
      </p:sp>
      <p:sp>
        <p:nvSpPr>
          <p:cNvPr id="21" name="Rectangle 20">
            <a:extLst>
              <a:ext uri="{FF2B5EF4-FFF2-40B4-BE49-F238E27FC236}">
                <a16:creationId xmlns:a16="http://schemas.microsoft.com/office/drawing/2014/main" id="{1937E207-07E8-1662-46B9-29F086718268}"/>
              </a:ext>
            </a:extLst>
          </p:cNvPr>
          <p:cNvSpPr/>
          <p:nvPr/>
        </p:nvSpPr>
        <p:spPr>
          <a:xfrm>
            <a:off x="7435224" y="5509108"/>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Profile</a:t>
            </a:r>
            <a:endParaRPr lang="en-IN" sz="1100" dirty="0">
              <a:solidFill>
                <a:schemeClr val="tx1"/>
              </a:solidFill>
            </a:endParaRPr>
          </a:p>
        </p:txBody>
      </p:sp>
      <p:sp>
        <p:nvSpPr>
          <p:cNvPr id="23" name="Rectangle 22">
            <a:extLst>
              <a:ext uri="{FF2B5EF4-FFF2-40B4-BE49-F238E27FC236}">
                <a16:creationId xmlns:a16="http://schemas.microsoft.com/office/drawing/2014/main" id="{48BCE598-69B7-C36B-9217-43259503F764}"/>
              </a:ext>
            </a:extLst>
          </p:cNvPr>
          <p:cNvSpPr/>
          <p:nvPr/>
        </p:nvSpPr>
        <p:spPr>
          <a:xfrm>
            <a:off x="3974241" y="3110696"/>
            <a:ext cx="2054832" cy="1376735"/>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bg1"/>
                </a:solidFill>
              </a:rPr>
              <a:t>Reporting  Module</a:t>
            </a:r>
            <a:endParaRPr lang="en-IN" sz="1200" dirty="0">
              <a:solidFill>
                <a:schemeClr val="bg1"/>
              </a:solidFill>
            </a:endParaRPr>
          </a:p>
        </p:txBody>
      </p:sp>
      <p:sp>
        <p:nvSpPr>
          <p:cNvPr id="24" name="Rectangle 23">
            <a:extLst>
              <a:ext uri="{FF2B5EF4-FFF2-40B4-BE49-F238E27FC236}">
                <a16:creationId xmlns:a16="http://schemas.microsoft.com/office/drawing/2014/main" id="{236DF9D9-6E2E-EB59-5818-8FC4614F2332}"/>
              </a:ext>
            </a:extLst>
          </p:cNvPr>
          <p:cNvSpPr/>
          <p:nvPr/>
        </p:nvSpPr>
        <p:spPr>
          <a:xfrm>
            <a:off x="4136525" y="3473726"/>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Daily Reports</a:t>
            </a:r>
            <a:endParaRPr lang="en-IN" sz="1100" dirty="0">
              <a:solidFill>
                <a:schemeClr val="tx1"/>
              </a:solidFill>
            </a:endParaRPr>
          </a:p>
        </p:txBody>
      </p:sp>
      <p:sp>
        <p:nvSpPr>
          <p:cNvPr id="25" name="Rectangle 24">
            <a:extLst>
              <a:ext uri="{FF2B5EF4-FFF2-40B4-BE49-F238E27FC236}">
                <a16:creationId xmlns:a16="http://schemas.microsoft.com/office/drawing/2014/main" id="{7AA9497B-E2F7-5776-FDB0-A10D6ACAE951}"/>
              </a:ext>
            </a:extLst>
          </p:cNvPr>
          <p:cNvSpPr/>
          <p:nvPr/>
        </p:nvSpPr>
        <p:spPr>
          <a:xfrm>
            <a:off x="4136525" y="4004292"/>
            <a:ext cx="1689617" cy="34034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Company Reports</a:t>
            </a:r>
            <a:endParaRPr lang="en-IN" sz="1100" dirty="0">
              <a:solidFill>
                <a:schemeClr val="tx1"/>
              </a:solidFill>
            </a:endParaRPr>
          </a:p>
        </p:txBody>
      </p:sp>
      <p:sp>
        <p:nvSpPr>
          <p:cNvPr id="12" name="Rectangle 11">
            <a:extLst>
              <a:ext uri="{FF2B5EF4-FFF2-40B4-BE49-F238E27FC236}">
                <a16:creationId xmlns:a16="http://schemas.microsoft.com/office/drawing/2014/main" id="{0CA4363A-FBBC-631F-1B45-C323AEC61739}"/>
              </a:ext>
            </a:extLst>
          </p:cNvPr>
          <p:cNvSpPr/>
          <p:nvPr/>
        </p:nvSpPr>
        <p:spPr>
          <a:xfrm>
            <a:off x="3914238" y="5043626"/>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User</a:t>
            </a:r>
            <a:endParaRPr lang="en-IN" sz="1100" dirty="0">
              <a:solidFill>
                <a:schemeClr val="tx1"/>
              </a:solidFill>
            </a:endParaRPr>
          </a:p>
        </p:txBody>
      </p:sp>
      <p:sp>
        <p:nvSpPr>
          <p:cNvPr id="28" name="Rectangle 27">
            <a:extLst>
              <a:ext uri="{FF2B5EF4-FFF2-40B4-BE49-F238E27FC236}">
                <a16:creationId xmlns:a16="http://schemas.microsoft.com/office/drawing/2014/main" id="{C1ED2674-3A1D-1B29-E526-9FCE15AE3640}"/>
              </a:ext>
            </a:extLst>
          </p:cNvPr>
          <p:cNvSpPr/>
          <p:nvPr/>
        </p:nvSpPr>
        <p:spPr>
          <a:xfrm>
            <a:off x="9636388" y="2150455"/>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Configuration</a:t>
            </a:r>
            <a:endParaRPr lang="en-IN" sz="1100" dirty="0">
              <a:solidFill>
                <a:schemeClr val="tx1"/>
              </a:solidFill>
            </a:endParaRPr>
          </a:p>
        </p:txBody>
      </p:sp>
      <p:sp>
        <p:nvSpPr>
          <p:cNvPr id="29" name="Rectangle 28">
            <a:extLst>
              <a:ext uri="{FF2B5EF4-FFF2-40B4-BE49-F238E27FC236}">
                <a16:creationId xmlns:a16="http://schemas.microsoft.com/office/drawing/2014/main" id="{A6A84DD5-2FE1-B84F-90F5-67013FDDB2B9}"/>
              </a:ext>
            </a:extLst>
          </p:cNvPr>
          <p:cNvSpPr/>
          <p:nvPr/>
        </p:nvSpPr>
        <p:spPr>
          <a:xfrm>
            <a:off x="9185097" y="5509108"/>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Themes</a:t>
            </a:r>
            <a:endParaRPr lang="en-IN" sz="1100" dirty="0">
              <a:solidFill>
                <a:schemeClr val="tx1"/>
              </a:solidFill>
            </a:endParaRPr>
          </a:p>
        </p:txBody>
      </p:sp>
      <p:sp>
        <p:nvSpPr>
          <p:cNvPr id="30" name="Rectangle 29">
            <a:extLst>
              <a:ext uri="{FF2B5EF4-FFF2-40B4-BE49-F238E27FC236}">
                <a16:creationId xmlns:a16="http://schemas.microsoft.com/office/drawing/2014/main" id="{D4E2CF7F-9579-402E-9A82-A0B5D29019B2}"/>
              </a:ext>
            </a:extLst>
          </p:cNvPr>
          <p:cNvSpPr/>
          <p:nvPr/>
        </p:nvSpPr>
        <p:spPr>
          <a:xfrm>
            <a:off x="9647615" y="2753352"/>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Events</a:t>
            </a:r>
            <a:endParaRPr lang="en-IN" sz="1100" dirty="0">
              <a:solidFill>
                <a:schemeClr val="tx1"/>
              </a:solidFill>
            </a:endParaRPr>
          </a:p>
        </p:txBody>
      </p:sp>
      <p:sp>
        <p:nvSpPr>
          <p:cNvPr id="31" name="Rectangle 30">
            <a:extLst>
              <a:ext uri="{FF2B5EF4-FFF2-40B4-BE49-F238E27FC236}">
                <a16:creationId xmlns:a16="http://schemas.microsoft.com/office/drawing/2014/main" id="{3A547EFE-CAF5-6D62-D288-5815BC1936D5}"/>
              </a:ext>
            </a:extLst>
          </p:cNvPr>
          <p:cNvSpPr/>
          <p:nvPr/>
        </p:nvSpPr>
        <p:spPr>
          <a:xfrm>
            <a:off x="9647614" y="3388592"/>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State</a:t>
            </a:r>
            <a:endParaRPr lang="en-IN" sz="1100" dirty="0">
              <a:solidFill>
                <a:schemeClr val="tx1"/>
              </a:solidFill>
            </a:endParaRPr>
          </a:p>
        </p:txBody>
      </p:sp>
    </p:spTree>
    <p:extLst>
      <p:ext uri="{BB962C8B-B14F-4D97-AF65-F5344CB8AC3E}">
        <p14:creationId xmlns:p14="http://schemas.microsoft.com/office/powerpoint/2010/main" val="1336588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40A016E8-1D81-29BC-91BF-183F60684724}"/>
              </a:ext>
            </a:extLst>
          </p:cNvPr>
          <p:cNvGraphicFramePr/>
          <p:nvPr>
            <p:extLst>
              <p:ext uri="{D42A27DB-BD31-4B8C-83A1-F6EECF244321}">
                <p14:modId xmlns:p14="http://schemas.microsoft.com/office/powerpoint/2010/main" val="4236546417"/>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04590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99DA5A-5A0B-8BD5-29FC-460B6C6DCE46}"/>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A34EF80C-3DDF-85E5-868F-6796046075DE}"/>
              </a:ext>
            </a:extLst>
          </p:cNvPr>
          <p:cNvSpPr/>
          <p:nvPr/>
        </p:nvSpPr>
        <p:spPr>
          <a:xfrm>
            <a:off x="441788" y="410966"/>
            <a:ext cx="11342669" cy="6020656"/>
          </a:xfrm>
          <a:prstGeom prst="rec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2000" dirty="0">
                <a:solidFill>
                  <a:schemeClr val="tx1"/>
                </a:solidFill>
              </a:rPr>
              <a:t>Components of AI Agents – Conceptual View</a:t>
            </a:r>
            <a:endParaRPr lang="en-IN" sz="2000" dirty="0">
              <a:solidFill>
                <a:schemeClr val="tx1"/>
              </a:solidFill>
            </a:endParaRPr>
          </a:p>
        </p:txBody>
      </p:sp>
      <p:sp>
        <p:nvSpPr>
          <p:cNvPr id="11" name="Rectangle 10">
            <a:extLst>
              <a:ext uri="{FF2B5EF4-FFF2-40B4-BE49-F238E27FC236}">
                <a16:creationId xmlns:a16="http://schemas.microsoft.com/office/drawing/2014/main" id="{65345F32-AD12-A3B7-4996-242E7D3715F3}"/>
              </a:ext>
            </a:extLst>
          </p:cNvPr>
          <p:cNvSpPr/>
          <p:nvPr/>
        </p:nvSpPr>
        <p:spPr>
          <a:xfrm>
            <a:off x="5993176" y="1090670"/>
            <a:ext cx="4996286" cy="4913525"/>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solidFill>
                  <a:schemeClr val="bg1"/>
                </a:solidFill>
              </a:rPr>
              <a:t>Agent</a:t>
            </a:r>
            <a:endParaRPr lang="en-IN" dirty="0">
              <a:solidFill>
                <a:schemeClr val="bg1"/>
              </a:solidFill>
            </a:endParaRPr>
          </a:p>
        </p:txBody>
      </p:sp>
      <p:sp>
        <p:nvSpPr>
          <p:cNvPr id="18" name="Rectangle 17">
            <a:extLst>
              <a:ext uri="{FF2B5EF4-FFF2-40B4-BE49-F238E27FC236}">
                <a16:creationId xmlns:a16="http://schemas.microsoft.com/office/drawing/2014/main" id="{2A0C911E-CC5F-B285-84D8-98DABF541486}"/>
              </a:ext>
            </a:extLst>
          </p:cNvPr>
          <p:cNvSpPr/>
          <p:nvPr/>
        </p:nvSpPr>
        <p:spPr>
          <a:xfrm>
            <a:off x="8366433" y="2176835"/>
            <a:ext cx="2147542" cy="3354952"/>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solidFill>
                  <a:schemeClr val="tx1"/>
                </a:solidFill>
              </a:rPr>
              <a:t>Control Centre</a:t>
            </a:r>
            <a:endParaRPr lang="en-IN" dirty="0">
              <a:solidFill>
                <a:schemeClr val="tx1"/>
              </a:solidFill>
            </a:endParaRPr>
          </a:p>
        </p:txBody>
      </p:sp>
      <p:sp>
        <p:nvSpPr>
          <p:cNvPr id="26" name="Rectangle 25">
            <a:extLst>
              <a:ext uri="{FF2B5EF4-FFF2-40B4-BE49-F238E27FC236}">
                <a16:creationId xmlns:a16="http://schemas.microsoft.com/office/drawing/2014/main" id="{373A2DC3-A2E3-DCD5-984A-0F257A0B32D9}"/>
              </a:ext>
            </a:extLst>
          </p:cNvPr>
          <p:cNvSpPr/>
          <p:nvPr/>
        </p:nvSpPr>
        <p:spPr>
          <a:xfrm>
            <a:off x="2808065" y="2302526"/>
            <a:ext cx="1796986" cy="2313542"/>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dirty="0">
                <a:solidFill>
                  <a:schemeClr val="bg1"/>
                </a:solidFill>
              </a:rPr>
              <a:t>Environment</a:t>
            </a:r>
            <a:endParaRPr lang="en-IN" dirty="0">
              <a:solidFill>
                <a:schemeClr val="bg1"/>
              </a:solidFill>
            </a:endParaRPr>
          </a:p>
        </p:txBody>
      </p:sp>
      <p:sp>
        <p:nvSpPr>
          <p:cNvPr id="8" name="Rectangle 7">
            <a:extLst>
              <a:ext uri="{FF2B5EF4-FFF2-40B4-BE49-F238E27FC236}">
                <a16:creationId xmlns:a16="http://schemas.microsoft.com/office/drawing/2014/main" id="{3E487FF1-2094-7107-D50A-76E75B189DCF}"/>
              </a:ext>
            </a:extLst>
          </p:cNvPr>
          <p:cNvSpPr/>
          <p:nvPr/>
        </p:nvSpPr>
        <p:spPr>
          <a:xfrm>
            <a:off x="6570578" y="1758189"/>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Sensors</a:t>
            </a:r>
            <a:endParaRPr lang="en-IN" dirty="0">
              <a:solidFill>
                <a:schemeClr val="tx1"/>
              </a:solidFill>
            </a:endParaRPr>
          </a:p>
        </p:txBody>
      </p:sp>
      <p:sp>
        <p:nvSpPr>
          <p:cNvPr id="16" name="Rectangle 15">
            <a:extLst>
              <a:ext uri="{FF2B5EF4-FFF2-40B4-BE49-F238E27FC236}">
                <a16:creationId xmlns:a16="http://schemas.microsoft.com/office/drawing/2014/main" id="{F2634322-3DA1-B8BC-AFE0-DCB1A516E291}"/>
              </a:ext>
            </a:extLst>
          </p:cNvPr>
          <p:cNvSpPr/>
          <p:nvPr/>
        </p:nvSpPr>
        <p:spPr>
          <a:xfrm>
            <a:off x="8842485" y="4129740"/>
            <a:ext cx="1218453" cy="39299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Memory</a:t>
            </a:r>
            <a:endParaRPr lang="en-IN" sz="1600" dirty="0">
              <a:solidFill>
                <a:schemeClr val="bg1"/>
              </a:solidFill>
            </a:endParaRPr>
          </a:p>
        </p:txBody>
      </p:sp>
      <p:sp>
        <p:nvSpPr>
          <p:cNvPr id="19" name="Rectangle 18">
            <a:extLst>
              <a:ext uri="{FF2B5EF4-FFF2-40B4-BE49-F238E27FC236}">
                <a16:creationId xmlns:a16="http://schemas.microsoft.com/office/drawing/2014/main" id="{C1000042-D23E-B45F-7AF6-3CF000F0BB6D}"/>
              </a:ext>
            </a:extLst>
          </p:cNvPr>
          <p:cNvSpPr/>
          <p:nvPr/>
        </p:nvSpPr>
        <p:spPr>
          <a:xfrm>
            <a:off x="6559959" y="5108844"/>
            <a:ext cx="1239692" cy="422943"/>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Effectors</a:t>
            </a:r>
            <a:endParaRPr lang="en-IN" dirty="0">
              <a:solidFill>
                <a:schemeClr val="tx1"/>
              </a:solidFill>
            </a:endParaRPr>
          </a:p>
        </p:txBody>
      </p:sp>
      <p:sp>
        <p:nvSpPr>
          <p:cNvPr id="12" name="Rectangle 11">
            <a:extLst>
              <a:ext uri="{FF2B5EF4-FFF2-40B4-BE49-F238E27FC236}">
                <a16:creationId xmlns:a16="http://schemas.microsoft.com/office/drawing/2014/main" id="{1F822A72-ADE3-50E7-0607-5E3D614C3727}"/>
              </a:ext>
            </a:extLst>
          </p:cNvPr>
          <p:cNvSpPr/>
          <p:nvPr/>
        </p:nvSpPr>
        <p:spPr>
          <a:xfrm>
            <a:off x="716705" y="3163730"/>
            <a:ext cx="1218453" cy="61785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User Input</a:t>
            </a:r>
            <a:endParaRPr lang="en-IN" sz="1600" dirty="0">
              <a:solidFill>
                <a:schemeClr val="tx1"/>
              </a:solidFill>
            </a:endParaRPr>
          </a:p>
        </p:txBody>
      </p:sp>
      <p:sp>
        <p:nvSpPr>
          <p:cNvPr id="28" name="Rectangle 27">
            <a:extLst>
              <a:ext uri="{FF2B5EF4-FFF2-40B4-BE49-F238E27FC236}">
                <a16:creationId xmlns:a16="http://schemas.microsoft.com/office/drawing/2014/main" id="{A52DE5D2-BFDE-B46C-0F97-9C4CD99A2542}"/>
              </a:ext>
            </a:extLst>
          </p:cNvPr>
          <p:cNvSpPr/>
          <p:nvPr/>
        </p:nvSpPr>
        <p:spPr>
          <a:xfrm>
            <a:off x="3092440" y="2791779"/>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Digital</a:t>
            </a:r>
            <a:endParaRPr lang="en-IN" sz="1600" dirty="0">
              <a:solidFill>
                <a:schemeClr val="tx1"/>
              </a:solidFill>
            </a:endParaRPr>
          </a:p>
        </p:txBody>
      </p:sp>
      <p:sp>
        <p:nvSpPr>
          <p:cNvPr id="30" name="Rectangle 29">
            <a:extLst>
              <a:ext uri="{FF2B5EF4-FFF2-40B4-BE49-F238E27FC236}">
                <a16:creationId xmlns:a16="http://schemas.microsoft.com/office/drawing/2014/main" id="{D13B98F8-C4A8-8E30-FE87-F1D23D48FA44}"/>
              </a:ext>
            </a:extLst>
          </p:cNvPr>
          <p:cNvSpPr/>
          <p:nvPr/>
        </p:nvSpPr>
        <p:spPr>
          <a:xfrm>
            <a:off x="3092440" y="3869726"/>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rPr>
              <a:t>Physical</a:t>
            </a:r>
            <a:endParaRPr lang="en-IN" sz="1600" dirty="0">
              <a:solidFill>
                <a:schemeClr val="tx1"/>
              </a:solidFill>
            </a:endParaRPr>
          </a:p>
        </p:txBody>
      </p:sp>
      <p:sp>
        <p:nvSpPr>
          <p:cNvPr id="31" name="Rectangle 30">
            <a:extLst>
              <a:ext uri="{FF2B5EF4-FFF2-40B4-BE49-F238E27FC236}">
                <a16:creationId xmlns:a16="http://schemas.microsoft.com/office/drawing/2014/main" id="{0C1C09FE-9EE4-DD23-2A0E-5EDD8EBF46D5}"/>
              </a:ext>
            </a:extLst>
          </p:cNvPr>
          <p:cNvSpPr/>
          <p:nvPr/>
        </p:nvSpPr>
        <p:spPr>
          <a:xfrm>
            <a:off x="6546213" y="3658581"/>
            <a:ext cx="1218453" cy="39299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Learnings</a:t>
            </a:r>
            <a:endParaRPr lang="en-IN" dirty="0">
              <a:solidFill>
                <a:schemeClr val="tx1"/>
              </a:solidFill>
            </a:endParaRPr>
          </a:p>
        </p:txBody>
      </p:sp>
      <p:sp>
        <p:nvSpPr>
          <p:cNvPr id="9" name="Rectangle 8">
            <a:extLst>
              <a:ext uri="{FF2B5EF4-FFF2-40B4-BE49-F238E27FC236}">
                <a16:creationId xmlns:a16="http://schemas.microsoft.com/office/drawing/2014/main" id="{776F8674-1BD7-EAE6-A24D-0BB79A0A8E20}"/>
              </a:ext>
            </a:extLst>
          </p:cNvPr>
          <p:cNvSpPr/>
          <p:nvPr/>
        </p:nvSpPr>
        <p:spPr>
          <a:xfrm>
            <a:off x="8842485" y="2783572"/>
            <a:ext cx="1218453" cy="39299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LLM</a:t>
            </a:r>
            <a:endParaRPr lang="en-IN" sz="1600" dirty="0">
              <a:solidFill>
                <a:schemeClr val="bg1"/>
              </a:solidFill>
            </a:endParaRPr>
          </a:p>
        </p:txBody>
      </p:sp>
      <p:sp>
        <p:nvSpPr>
          <p:cNvPr id="20" name="Rectangle 19">
            <a:extLst>
              <a:ext uri="{FF2B5EF4-FFF2-40B4-BE49-F238E27FC236}">
                <a16:creationId xmlns:a16="http://schemas.microsoft.com/office/drawing/2014/main" id="{0DF79624-8B43-DBCA-1B78-79E590810397}"/>
              </a:ext>
            </a:extLst>
          </p:cNvPr>
          <p:cNvSpPr/>
          <p:nvPr/>
        </p:nvSpPr>
        <p:spPr>
          <a:xfrm>
            <a:off x="8842485" y="3456656"/>
            <a:ext cx="1218453" cy="39299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Tools</a:t>
            </a:r>
            <a:endParaRPr lang="en-IN" sz="1600" dirty="0">
              <a:solidFill>
                <a:schemeClr val="bg1"/>
              </a:solidFill>
            </a:endParaRPr>
          </a:p>
        </p:txBody>
      </p:sp>
      <p:sp>
        <p:nvSpPr>
          <p:cNvPr id="27" name="Rectangle 26">
            <a:extLst>
              <a:ext uri="{FF2B5EF4-FFF2-40B4-BE49-F238E27FC236}">
                <a16:creationId xmlns:a16="http://schemas.microsoft.com/office/drawing/2014/main" id="{7650547E-DBA7-7406-FE8F-DB36583EE3FD}"/>
              </a:ext>
            </a:extLst>
          </p:cNvPr>
          <p:cNvSpPr/>
          <p:nvPr/>
        </p:nvSpPr>
        <p:spPr>
          <a:xfrm>
            <a:off x="8842485" y="4802824"/>
            <a:ext cx="1218453" cy="39299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bg1"/>
                </a:solidFill>
              </a:rPr>
              <a:t>Decision</a:t>
            </a:r>
            <a:endParaRPr lang="en-IN" sz="1600" dirty="0">
              <a:solidFill>
                <a:schemeClr val="bg1"/>
              </a:solidFill>
            </a:endParaRPr>
          </a:p>
        </p:txBody>
      </p:sp>
      <p:cxnSp>
        <p:nvCxnSpPr>
          <p:cNvPr id="33" name="Straight Arrow Connector 32">
            <a:extLst>
              <a:ext uri="{FF2B5EF4-FFF2-40B4-BE49-F238E27FC236}">
                <a16:creationId xmlns:a16="http://schemas.microsoft.com/office/drawing/2014/main" id="{51BA02D0-C0FB-955A-6A82-ADEF54291D99}"/>
              </a:ext>
            </a:extLst>
          </p:cNvPr>
          <p:cNvCxnSpPr>
            <a:cxnSpLocks/>
            <a:stCxn id="12" idx="3"/>
            <a:endCxn id="26" idx="1"/>
          </p:cNvCxnSpPr>
          <p:nvPr/>
        </p:nvCxnSpPr>
        <p:spPr>
          <a:xfrm flipV="1">
            <a:off x="1935158" y="3459297"/>
            <a:ext cx="872907" cy="13359"/>
          </a:xfrm>
          <a:prstGeom prst="straightConnector1">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35" name="Straight Arrow Connector 34">
            <a:extLst>
              <a:ext uri="{FF2B5EF4-FFF2-40B4-BE49-F238E27FC236}">
                <a16:creationId xmlns:a16="http://schemas.microsoft.com/office/drawing/2014/main" id="{B5A53688-8153-5F51-ABDD-D61F35F49A5C}"/>
              </a:ext>
            </a:extLst>
          </p:cNvPr>
          <p:cNvCxnSpPr>
            <a:cxnSpLocks/>
            <a:stCxn id="18" idx="2"/>
            <a:endCxn id="19" idx="2"/>
          </p:cNvCxnSpPr>
          <p:nvPr/>
        </p:nvCxnSpPr>
        <p:spPr>
          <a:xfrm rot="5400000">
            <a:off x="8310005" y="4401588"/>
            <a:ext cx="12700" cy="2260399"/>
          </a:xfrm>
          <a:prstGeom prst="bentConnector3">
            <a:avLst>
              <a:gd name="adj1" fmla="val 1800000"/>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38" name="Straight Arrow Connector 34">
            <a:extLst>
              <a:ext uri="{FF2B5EF4-FFF2-40B4-BE49-F238E27FC236}">
                <a16:creationId xmlns:a16="http://schemas.microsoft.com/office/drawing/2014/main" id="{39DEFD63-4931-C621-34F9-4A55E13A8C77}"/>
              </a:ext>
            </a:extLst>
          </p:cNvPr>
          <p:cNvCxnSpPr>
            <a:cxnSpLocks/>
            <a:stCxn id="19" idx="1"/>
            <a:endCxn id="26" idx="2"/>
          </p:cNvCxnSpPr>
          <p:nvPr/>
        </p:nvCxnSpPr>
        <p:spPr>
          <a:xfrm rot="10800000">
            <a:off x="3706559" y="4616068"/>
            <a:ext cx="2853401" cy="704248"/>
          </a:xfrm>
          <a:prstGeom prst="bentConnector2">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42" name="Straight Arrow Connector 34">
            <a:extLst>
              <a:ext uri="{FF2B5EF4-FFF2-40B4-BE49-F238E27FC236}">
                <a16:creationId xmlns:a16="http://schemas.microsoft.com/office/drawing/2014/main" id="{90AA4872-71C4-AF49-43D2-A90952FFF698}"/>
              </a:ext>
            </a:extLst>
          </p:cNvPr>
          <p:cNvCxnSpPr>
            <a:cxnSpLocks/>
            <a:stCxn id="26" idx="0"/>
            <a:endCxn id="8" idx="1"/>
          </p:cNvCxnSpPr>
          <p:nvPr/>
        </p:nvCxnSpPr>
        <p:spPr>
          <a:xfrm rot="5400000" flipH="1" flipV="1">
            <a:off x="4964647" y="696595"/>
            <a:ext cx="347842" cy="2864020"/>
          </a:xfrm>
          <a:prstGeom prst="bentConnector2">
            <a:avLst/>
          </a:prstGeom>
          <a:ln w="28575">
            <a:tailEnd type="triangle"/>
          </a:ln>
        </p:spPr>
        <p:style>
          <a:lnRef idx="1">
            <a:schemeClr val="accent6"/>
          </a:lnRef>
          <a:fillRef idx="0">
            <a:schemeClr val="accent6"/>
          </a:fillRef>
          <a:effectRef idx="0">
            <a:schemeClr val="accent6"/>
          </a:effectRef>
          <a:fontRef idx="minor">
            <a:schemeClr val="tx1"/>
          </a:fontRef>
        </p:style>
      </p:cxnSp>
      <p:cxnSp>
        <p:nvCxnSpPr>
          <p:cNvPr id="45" name="Straight Arrow Connector 34">
            <a:extLst>
              <a:ext uri="{FF2B5EF4-FFF2-40B4-BE49-F238E27FC236}">
                <a16:creationId xmlns:a16="http://schemas.microsoft.com/office/drawing/2014/main" id="{AFA929EB-1E77-5E4B-8E12-958B5C2E9663}"/>
              </a:ext>
            </a:extLst>
          </p:cNvPr>
          <p:cNvCxnSpPr>
            <a:cxnSpLocks/>
            <a:stCxn id="18" idx="0"/>
            <a:endCxn id="8" idx="3"/>
          </p:cNvCxnSpPr>
          <p:nvPr/>
        </p:nvCxnSpPr>
        <p:spPr>
          <a:xfrm rot="16200000" flipV="1">
            <a:off x="8503543" y="1240173"/>
            <a:ext cx="222151" cy="1651173"/>
          </a:xfrm>
          <a:prstGeom prst="bentConnector2">
            <a:avLst/>
          </a:prstGeom>
          <a:ln w="28575">
            <a:headEnd type="triangle"/>
            <a:tailEnd type="oval"/>
          </a:ln>
        </p:spPr>
        <p:style>
          <a:lnRef idx="1">
            <a:schemeClr val="accent6"/>
          </a:lnRef>
          <a:fillRef idx="0">
            <a:schemeClr val="accent6"/>
          </a:fillRef>
          <a:effectRef idx="0">
            <a:schemeClr val="accent6"/>
          </a:effectRef>
          <a:fontRef idx="minor">
            <a:schemeClr val="tx1"/>
          </a:fontRef>
        </p:style>
      </p:cxnSp>
      <p:cxnSp>
        <p:nvCxnSpPr>
          <p:cNvPr id="48" name="Straight Arrow Connector 34">
            <a:extLst>
              <a:ext uri="{FF2B5EF4-FFF2-40B4-BE49-F238E27FC236}">
                <a16:creationId xmlns:a16="http://schemas.microsoft.com/office/drawing/2014/main" id="{BFE4C32C-50F3-5C54-C0EA-0E6EDE00DC96}"/>
              </a:ext>
            </a:extLst>
          </p:cNvPr>
          <p:cNvCxnSpPr>
            <a:cxnSpLocks/>
            <a:stCxn id="18" idx="1"/>
            <a:endCxn id="31" idx="3"/>
          </p:cNvCxnSpPr>
          <p:nvPr/>
        </p:nvCxnSpPr>
        <p:spPr>
          <a:xfrm rot="10800000" flipV="1">
            <a:off x="7764667" y="3854310"/>
            <a:ext cx="601767" cy="765"/>
          </a:xfrm>
          <a:prstGeom prst="bentConnector3">
            <a:avLst>
              <a:gd name="adj1" fmla="val 50000"/>
            </a:avLst>
          </a:prstGeom>
          <a:ln w="28575">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161948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7BDDC5-C6A3-681E-CCD7-B79468BF0B0D}"/>
            </a:ext>
          </a:extLst>
        </p:cNvPr>
        <p:cNvGrpSpPr/>
        <p:nvPr/>
      </p:nvGrpSpPr>
      <p:grpSpPr>
        <a:xfrm>
          <a:off x="0" y="0"/>
          <a:ext cx="0" cy="0"/>
          <a:chOff x="0" y="0"/>
          <a:chExt cx="0" cy="0"/>
        </a:xfrm>
      </p:grpSpPr>
      <p:sp>
        <p:nvSpPr>
          <p:cNvPr id="100" name="Rectangle 99">
            <a:extLst>
              <a:ext uri="{FF2B5EF4-FFF2-40B4-BE49-F238E27FC236}">
                <a16:creationId xmlns:a16="http://schemas.microsoft.com/office/drawing/2014/main" id="{717DCCD9-5861-FBCA-FCE2-902F49C45C92}"/>
              </a:ext>
            </a:extLst>
          </p:cNvPr>
          <p:cNvSpPr/>
          <p:nvPr/>
        </p:nvSpPr>
        <p:spPr>
          <a:xfrm>
            <a:off x="2862133" y="4309515"/>
            <a:ext cx="4640079" cy="747213"/>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700" dirty="0">
                <a:solidFill>
                  <a:schemeClr val="tx1"/>
                </a:solidFill>
              </a:rPr>
              <a:t>AI Core Services</a:t>
            </a:r>
            <a:endParaRPr lang="en-IN" sz="700" dirty="0">
              <a:solidFill>
                <a:schemeClr val="tx1"/>
              </a:solidFill>
            </a:endParaRPr>
          </a:p>
        </p:txBody>
      </p:sp>
      <p:sp>
        <p:nvSpPr>
          <p:cNvPr id="43" name="Rectangle 42">
            <a:extLst>
              <a:ext uri="{FF2B5EF4-FFF2-40B4-BE49-F238E27FC236}">
                <a16:creationId xmlns:a16="http://schemas.microsoft.com/office/drawing/2014/main" id="{DCC8B1AD-66B8-7EDD-CCE0-9FAC086E7641}"/>
              </a:ext>
            </a:extLst>
          </p:cNvPr>
          <p:cNvSpPr/>
          <p:nvPr/>
        </p:nvSpPr>
        <p:spPr>
          <a:xfrm>
            <a:off x="2882723" y="1610432"/>
            <a:ext cx="4633043" cy="665520"/>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700" dirty="0">
                <a:solidFill>
                  <a:schemeClr val="tx1"/>
                </a:solidFill>
              </a:rPr>
              <a:t>Financial Agents</a:t>
            </a:r>
            <a:endParaRPr lang="en-IN" sz="700" dirty="0">
              <a:solidFill>
                <a:schemeClr val="tx1"/>
              </a:solidFill>
            </a:endParaRPr>
          </a:p>
        </p:txBody>
      </p:sp>
      <p:sp>
        <p:nvSpPr>
          <p:cNvPr id="11" name="Rectangle 10">
            <a:extLst>
              <a:ext uri="{FF2B5EF4-FFF2-40B4-BE49-F238E27FC236}">
                <a16:creationId xmlns:a16="http://schemas.microsoft.com/office/drawing/2014/main" id="{49B582C3-F2B9-944B-D2A5-D7889C707C47}"/>
              </a:ext>
            </a:extLst>
          </p:cNvPr>
          <p:cNvSpPr/>
          <p:nvPr/>
        </p:nvSpPr>
        <p:spPr>
          <a:xfrm>
            <a:off x="3962009" y="1865470"/>
            <a:ext cx="785633" cy="28800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Credit Agent</a:t>
            </a:r>
            <a:endParaRPr lang="en-IN" sz="700" dirty="0">
              <a:solidFill>
                <a:schemeClr val="bg1"/>
              </a:solidFill>
            </a:endParaRPr>
          </a:p>
        </p:txBody>
      </p:sp>
      <p:sp>
        <p:nvSpPr>
          <p:cNvPr id="26" name="Rectangle 25">
            <a:extLst>
              <a:ext uri="{FF2B5EF4-FFF2-40B4-BE49-F238E27FC236}">
                <a16:creationId xmlns:a16="http://schemas.microsoft.com/office/drawing/2014/main" id="{F9E7394C-3D8F-D503-ABA1-74A3338635C5}"/>
              </a:ext>
            </a:extLst>
          </p:cNvPr>
          <p:cNvSpPr/>
          <p:nvPr/>
        </p:nvSpPr>
        <p:spPr>
          <a:xfrm>
            <a:off x="3065632" y="1865472"/>
            <a:ext cx="785633" cy="28800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Accounting Agent</a:t>
            </a:r>
            <a:endParaRPr lang="en-IN" sz="700" dirty="0">
              <a:solidFill>
                <a:schemeClr val="bg1"/>
              </a:solidFill>
            </a:endParaRPr>
          </a:p>
        </p:txBody>
      </p:sp>
      <p:sp>
        <p:nvSpPr>
          <p:cNvPr id="12" name="Rectangle 11">
            <a:extLst>
              <a:ext uri="{FF2B5EF4-FFF2-40B4-BE49-F238E27FC236}">
                <a16:creationId xmlns:a16="http://schemas.microsoft.com/office/drawing/2014/main" id="{49596035-9DE4-4F1A-E251-1C1A09C8AE5E}"/>
              </a:ext>
            </a:extLst>
          </p:cNvPr>
          <p:cNvSpPr/>
          <p:nvPr/>
        </p:nvSpPr>
        <p:spPr>
          <a:xfrm>
            <a:off x="431975" y="2305493"/>
            <a:ext cx="780344" cy="364074"/>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User Input</a:t>
            </a:r>
            <a:endParaRPr lang="en-IN" sz="900" dirty="0">
              <a:solidFill>
                <a:schemeClr val="tx1"/>
              </a:solidFill>
            </a:endParaRPr>
          </a:p>
        </p:txBody>
      </p:sp>
      <p:sp>
        <p:nvSpPr>
          <p:cNvPr id="7" name="Rectangle 6">
            <a:extLst>
              <a:ext uri="{FF2B5EF4-FFF2-40B4-BE49-F238E27FC236}">
                <a16:creationId xmlns:a16="http://schemas.microsoft.com/office/drawing/2014/main" id="{8E37769B-C232-7A8A-4AD9-C7BF3ABF520D}"/>
              </a:ext>
            </a:extLst>
          </p:cNvPr>
          <p:cNvSpPr/>
          <p:nvPr/>
        </p:nvSpPr>
        <p:spPr>
          <a:xfrm>
            <a:off x="4858386" y="1865471"/>
            <a:ext cx="785633" cy="28800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Payment Agent</a:t>
            </a:r>
            <a:endParaRPr lang="en-IN" sz="700" dirty="0">
              <a:solidFill>
                <a:schemeClr val="bg1"/>
              </a:solidFill>
            </a:endParaRPr>
          </a:p>
        </p:txBody>
      </p:sp>
      <p:sp>
        <p:nvSpPr>
          <p:cNvPr id="13" name="Rectangle 12">
            <a:extLst>
              <a:ext uri="{FF2B5EF4-FFF2-40B4-BE49-F238E27FC236}">
                <a16:creationId xmlns:a16="http://schemas.microsoft.com/office/drawing/2014/main" id="{674E4B1D-513C-E273-F111-055954104BEF}"/>
              </a:ext>
            </a:extLst>
          </p:cNvPr>
          <p:cNvSpPr/>
          <p:nvPr/>
        </p:nvSpPr>
        <p:spPr>
          <a:xfrm>
            <a:off x="5754763" y="1865470"/>
            <a:ext cx="785633" cy="28800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Policy Agent</a:t>
            </a:r>
            <a:endParaRPr lang="en-IN" sz="700" dirty="0">
              <a:solidFill>
                <a:schemeClr val="bg1"/>
              </a:solidFill>
            </a:endParaRPr>
          </a:p>
        </p:txBody>
      </p:sp>
      <p:sp>
        <p:nvSpPr>
          <p:cNvPr id="14" name="Rectangle 13">
            <a:extLst>
              <a:ext uri="{FF2B5EF4-FFF2-40B4-BE49-F238E27FC236}">
                <a16:creationId xmlns:a16="http://schemas.microsoft.com/office/drawing/2014/main" id="{D5A6E377-26E8-5FEC-C0BB-1BA9A7C61FD3}"/>
              </a:ext>
            </a:extLst>
          </p:cNvPr>
          <p:cNvSpPr/>
          <p:nvPr/>
        </p:nvSpPr>
        <p:spPr>
          <a:xfrm>
            <a:off x="2875687" y="2395232"/>
            <a:ext cx="4640079" cy="147481"/>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Azure Service Bus</a:t>
            </a:r>
            <a:endParaRPr lang="en-IN" sz="700" dirty="0">
              <a:solidFill>
                <a:schemeClr val="bg1"/>
              </a:solidFill>
            </a:endParaRPr>
          </a:p>
        </p:txBody>
      </p:sp>
      <p:sp>
        <p:nvSpPr>
          <p:cNvPr id="15" name="Arrow: Left-Right 14">
            <a:extLst>
              <a:ext uri="{FF2B5EF4-FFF2-40B4-BE49-F238E27FC236}">
                <a16:creationId xmlns:a16="http://schemas.microsoft.com/office/drawing/2014/main" id="{C99DE6B4-B16D-C89A-85D4-5BBED969BE31}"/>
              </a:ext>
            </a:extLst>
          </p:cNvPr>
          <p:cNvSpPr/>
          <p:nvPr/>
        </p:nvSpPr>
        <p:spPr>
          <a:xfrm rot="16200000">
            <a:off x="3391890" y="2253505"/>
            <a:ext cx="180000" cy="720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dirty="0"/>
          </a:p>
        </p:txBody>
      </p:sp>
      <p:sp>
        <p:nvSpPr>
          <p:cNvPr id="17" name="Arrow: Left-Right 16">
            <a:extLst>
              <a:ext uri="{FF2B5EF4-FFF2-40B4-BE49-F238E27FC236}">
                <a16:creationId xmlns:a16="http://schemas.microsoft.com/office/drawing/2014/main" id="{9686750D-796D-E744-DF32-6D04D1017313}"/>
              </a:ext>
            </a:extLst>
          </p:cNvPr>
          <p:cNvSpPr/>
          <p:nvPr/>
        </p:nvSpPr>
        <p:spPr>
          <a:xfrm rot="16200000">
            <a:off x="4249999" y="2243037"/>
            <a:ext cx="180000" cy="720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dirty="0"/>
          </a:p>
        </p:txBody>
      </p:sp>
      <p:sp>
        <p:nvSpPr>
          <p:cNvPr id="21" name="Arrow: Left-Right 20">
            <a:extLst>
              <a:ext uri="{FF2B5EF4-FFF2-40B4-BE49-F238E27FC236}">
                <a16:creationId xmlns:a16="http://schemas.microsoft.com/office/drawing/2014/main" id="{673C32B2-7CA7-2EDF-D2F3-9171BC052057}"/>
              </a:ext>
            </a:extLst>
          </p:cNvPr>
          <p:cNvSpPr/>
          <p:nvPr/>
        </p:nvSpPr>
        <p:spPr>
          <a:xfrm rot="16200000">
            <a:off x="5138728" y="2248246"/>
            <a:ext cx="180000" cy="720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dirty="0"/>
          </a:p>
        </p:txBody>
      </p:sp>
      <p:sp>
        <p:nvSpPr>
          <p:cNvPr id="22" name="Arrow: Left-Right 21">
            <a:extLst>
              <a:ext uri="{FF2B5EF4-FFF2-40B4-BE49-F238E27FC236}">
                <a16:creationId xmlns:a16="http://schemas.microsoft.com/office/drawing/2014/main" id="{4B8A9BC4-3245-34AA-AA11-E5E4422909F6}"/>
              </a:ext>
            </a:extLst>
          </p:cNvPr>
          <p:cNvSpPr/>
          <p:nvPr/>
        </p:nvSpPr>
        <p:spPr>
          <a:xfrm rot="16200000">
            <a:off x="6012338" y="2245670"/>
            <a:ext cx="180000" cy="720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dirty="0"/>
          </a:p>
        </p:txBody>
      </p:sp>
      <p:sp>
        <p:nvSpPr>
          <p:cNvPr id="5" name="Rectangle 4">
            <a:extLst>
              <a:ext uri="{FF2B5EF4-FFF2-40B4-BE49-F238E27FC236}">
                <a16:creationId xmlns:a16="http://schemas.microsoft.com/office/drawing/2014/main" id="{CA6AB56D-7E52-0A7C-CED8-24B131CCB22A}"/>
              </a:ext>
            </a:extLst>
          </p:cNvPr>
          <p:cNvSpPr/>
          <p:nvPr/>
        </p:nvSpPr>
        <p:spPr>
          <a:xfrm>
            <a:off x="2865652" y="3436116"/>
            <a:ext cx="4640079" cy="747213"/>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700" dirty="0">
                <a:solidFill>
                  <a:schemeClr val="tx1"/>
                </a:solidFill>
              </a:rPr>
              <a:t>Domain Services</a:t>
            </a:r>
            <a:endParaRPr lang="en-IN" sz="700" dirty="0">
              <a:solidFill>
                <a:schemeClr val="tx1"/>
              </a:solidFill>
            </a:endParaRPr>
          </a:p>
        </p:txBody>
      </p:sp>
      <p:sp>
        <p:nvSpPr>
          <p:cNvPr id="6" name="Rectangle 5">
            <a:extLst>
              <a:ext uri="{FF2B5EF4-FFF2-40B4-BE49-F238E27FC236}">
                <a16:creationId xmlns:a16="http://schemas.microsoft.com/office/drawing/2014/main" id="{2A55D149-B425-C2E2-36BE-F1AEFCDD75F1}"/>
              </a:ext>
            </a:extLst>
          </p:cNvPr>
          <p:cNvSpPr/>
          <p:nvPr/>
        </p:nvSpPr>
        <p:spPr>
          <a:xfrm>
            <a:off x="3147511" y="3616449"/>
            <a:ext cx="1982144" cy="476874"/>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dirty="0">
                <a:solidFill>
                  <a:schemeClr val="bg1"/>
                </a:solidFill>
              </a:rPr>
              <a:t>Financial </a:t>
            </a:r>
          </a:p>
          <a:p>
            <a:r>
              <a:rPr lang="en-US" sz="700" dirty="0">
                <a:solidFill>
                  <a:schemeClr val="bg1"/>
                </a:solidFill>
              </a:rPr>
              <a:t>Services</a:t>
            </a:r>
            <a:endParaRPr lang="en-IN" sz="700" dirty="0">
              <a:solidFill>
                <a:schemeClr val="bg1"/>
              </a:solidFill>
            </a:endParaRPr>
          </a:p>
        </p:txBody>
      </p:sp>
      <p:sp>
        <p:nvSpPr>
          <p:cNvPr id="8" name="Rectangle 7">
            <a:extLst>
              <a:ext uri="{FF2B5EF4-FFF2-40B4-BE49-F238E27FC236}">
                <a16:creationId xmlns:a16="http://schemas.microsoft.com/office/drawing/2014/main" id="{9F8815C3-1159-47FF-455F-5E17168BF95F}"/>
              </a:ext>
            </a:extLst>
          </p:cNvPr>
          <p:cNvSpPr/>
          <p:nvPr/>
        </p:nvSpPr>
        <p:spPr>
          <a:xfrm>
            <a:off x="13597013" y="3510189"/>
            <a:ext cx="1218453" cy="272663"/>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Credit Service</a:t>
            </a:r>
            <a:endParaRPr lang="en-IN" sz="900" dirty="0">
              <a:solidFill>
                <a:schemeClr val="tx1"/>
              </a:solidFill>
            </a:endParaRPr>
          </a:p>
        </p:txBody>
      </p:sp>
      <p:sp>
        <p:nvSpPr>
          <p:cNvPr id="9" name="Rectangle 8">
            <a:extLst>
              <a:ext uri="{FF2B5EF4-FFF2-40B4-BE49-F238E27FC236}">
                <a16:creationId xmlns:a16="http://schemas.microsoft.com/office/drawing/2014/main" id="{647799C9-E3A5-88A0-446B-214117DDC671}"/>
              </a:ext>
            </a:extLst>
          </p:cNvPr>
          <p:cNvSpPr/>
          <p:nvPr/>
        </p:nvSpPr>
        <p:spPr>
          <a:xfrm>
            <a:off x="13237158" y="4676964"/>
            <a:ext cx="1218453" cy="272663"/>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Payment Service</a:t>
            </a:r>
            <a:endParaRPr lang="en-IN" sz="900" dirty="0">
              <a:solidFill>
                <a:schemeClr val="tx1"/>
              </a:solidFill>
            </a:endParaRPr>
          </a:p>
        </p:txBody>
      </p:sp>
      <p:sp>
        <p:nvSpPr>
          <p:cNvPr id="16" name="Rectangle 15">
            <a:extLst>
              <a:ext uri="{FF2B5EF4-FFF2-40B4-BE49-F238E27FC236}">
                <a16:creationId xmlns:a16="http://schemas.microsoft.com/office/drawing/2014/main" id="{107B8BA7-028C-2672-EC67-1EEBCC8E25BA}"/>
              </a:ext>
            </a:extLst>
          </p:cNvPr>
          <p:cNvSpPr/>
          <p:nvPr/>
        </p:nvSpPr>
        <p:spPr>
          <a:xfrm>
            <a:off x="12804816" y="2161710"/>
            <a:ext cx="1650795" cy="657796"/>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Platform Core Services</a:t>
            </a:r>
            <a:endParaRPr lang="en-IN" sz="1200" dirty="0">
              <a:solidFill>
                <a:schemeClr val="bg1"/>
              </a:solidFill>
            </a:endParaRPr>
          </a:p>
        </p:txBody>
      </p:sp>
      <p:sp>
        <p:nvSpPr>
          <p:cNvPr id="18" name="Rectangle 17">
            <a:extLst>
              <a:ext uri="{FF2B5EF4-FFF2-40B4-BE49-F238E27FC236}">
                <a16:creationId xmlns:a16="http://schemas.microsoft.com/office/drawing/2014/main" id="{B0CF5F21-5356-01D8-5B7D-BDA098AF85F6}"/>
              </a:ext>
            </a:extLst>
          </p:cNvPr>
          <p:cNvSpPr/>
          <p:nvPr/>
        </p:nvSpPr>
        <p:spPr>
          <a:xfrm>
            <a:off x="12378560" y="4300001"/>
            <a:ext cx="1218453" cy="260248"/>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RAG Engine</a:t>
            </a:r>
            <a:endParaRPr lang="en-IN" sz="900" dirty="0">
              <a:solidFill>
                <a:schemeClr val="tx1"/>
              </a:solidFill>
            </a:endParaRPr>
          </a:p>
        </p:txBody>
      </p:sp>
      <p:sp>
        <p:nvSpPr>
          <p:cNvPr id="20" name="Rectangle 19">
            <a:extLst>
              <a:ext uri="{FF2B5EF4-FFF2-40B4-BE49-F238E27FC236}">
                <a16:creationId xmlns:a16="http://schemas.microsoft.com/office/drawing/2014/main" id="{11648D84-B41E-154E-7FDB-1E100DFE7CD9}"/>
              </a:ext>
            </a:extLst>
          </p:cNvPr>
          <p:cNvSpPr/>
          <p:nvPr/>
        </p:nvSpPr>
        <p:spPr>
          <a:xfrm>
            <a:off x="1543758" y="2295812"/>
            <a:ext cx="780344" cy="364074"/>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Master Agent</a:t>
            </a:r>
            <a:endParaRPr lang="en-IN" sz="900" dirty="0">
              <a:solidFill>
                <a:schemeClr val="tx1"/>
              </a:solidFill>
            </a:endParaRPr>
          </a:p>
        </p:txBody>
      </p:sp>
      <p:sp>
        <p:nvSpPr>
          <p:cNvPr id="34" name="Arrow: Right 33">
            <a:extLst>
              <a:ext uri="{FF2B5EF4-FFF2-40B4-BE49-F238E27FC236}">
                <a16:creationId xmlns:a16="http://schemas.microsoft.com/office/drawing/2014/main" id="{C72DD4A0-1951-31AD-4CA3-902E64F778F0}"/>
              </a:ext>
            </a:extLst>
          </p:cNvPr>
          <p:cNvSpPr/>
          <p:nvPr/>
        </p:nvSpPr>
        <p:spPr>
          <a:xfrm>
            <a:off x="1202508" y="2394804"/>
            <a:ext cx="307144" cy="165786"/>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7" name="Title 36">
            <a:extLst>
              <a:ext uri="{FF2B5EF4-FFF2-40B4-BE49-F238E27FC236}">
                <a16:creationId xmlns:a16="http://schemas.microsoft.com/office/drawing/2014/main" id="{ADFAFB76-89C8-89D3-5EEA-C3980FF84379}"/>
              </a:ext>
            </a:extLst>
          </p:cNvPr>
          <p:cNvSpPr>
            <a:spLocks noGrp="1"/>
          </p:cNvSpPr>
          <p:nvPr>
            <p:ph type="title"/>
          </p:nvPr>
        </p:nvSpPr>
        <p:spPr>
          <a:xfrm>
            <a:off x="0" y="7973"/>
            <a:ext cx="12192000" cy="677463"/>
          </a:xfrm>
        </p:spPr>
        <p:txBody>
          <a:bodyPr anchor="t">
            <a:normAutofit fontScale="90000"/>
          </a:bodyPr>
          <a:lstStyle/>
          <a:p>
            <a:pPr>
              <a:lnSpc>
                <a:spcPct val="100000"/>
              </a:lnSpc>
            </a:pPr>
            <a:r>
              <a:rPr lang="en-US" sz="4400" dirty="0">
                <a:solidFill>
                  <a:schemeClr val="tx1"/>
                </a:solidFill>
              </a:rPr>
              <a:t>Distributed Multi Agent System</a:t>
            </a:r>
            <a:endParaRPr lang="en-IN" dirty="0"/>
          </a:p>
        </p:txBody>
      </p:sp>
      <p:sp>
        <p:nvSpPr>
          <p:cNvPr id="10" name="Rectangle 9">
            <a:extLst>
              <a:ext uri="{FF2B5EF4-FFF2-40B4-BE49-F238E27FC236}">
                <a16:creationId xmlns:a16="http://schemas.microsoft.com/office/drawing/2014/main" id="{A5367CB3-55EB-62A8-71A1-BD901CEDBE50}"/>
              </a:ext>
            </a:extLst>
          </p:cNvPr>
          <p:cNvSpPr/>
          <p:nvPr/>
        </p:nvSpPr>
        <p:spPr>
          <a:xfrm>
            <a:off x="1543758" y="3159835"/>
            <a:ext cx="780344" cy="339287"/>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Planner Agent</a:t>
            </a:r>
            <a:endParaRPr lang="en-IN" sz="900" dirty="0">
              <a:solidFill>
                <a:schemeClr val="tx1"/>
              </a:solidFill>
            </a:endParaRPr>
          </a:p>
        </p:txBody>
      </p:sp>
      <p:sp>
        <p:nvSpPr>
          <p:cNvPr id="38" name="Rectangle 37">
            <a:extLst>
              <a:ext uri="{FF2B5EF4-FFF2-40B4-BE49-F238E27FC236}">
                <a16:creationId xmlns:a16="http://schemas.microsoft.com/office/drawing/2014/main" id="{B8419844-D5E7-018E-EB65-745DD315D008}"/>
              </a:ext>
            </a:extLst>
          </p:cNvPr>
          <p:cNvSpPr/>
          <p:nvPr/>
        </p:nvSpPr>
        <p:spPr>
          <a:xfrm>
            <a:off x="6651139" y="1865471"/>
            <a:ext cx="785633" cy="28800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Approval Agent</a:t>
            </a:r>
            <a:endParaRPr lang="en-IN" sz="700" dirty="0">
              <a:solidFill>
                <a:schemeClr val="bg1"/>
              </a:solidFill>
            </a:endParaRPr>
          </a:p>
        </p:txBody>
      </p:sp>
      <p:sp>
        <p:nvSpPr>
          <p:cNvPr id="42" name="Arrow: Left-Right 41">
            <a:extLst>
              <a:ext uri="{FF2B5EF4-FFF2-40B4-BE49-F238E27FC236}">
                <a16:creationId xmlns:a16="http://schemas.microsoft.com/office/drawing/2014/main" id="{74AFC385-9FDC-2F48-E073-F39DB27B049C}"/>
              </a:ext>
            </a:extLst>
          </p:cNvPr>
          <p:cNvSpPr/>
          <p:nvPr/>
        </p:nvSpPr>
        <p:spPr>
          <a:xfrm rot="16200000">
            <a:off x="6917956" y="2255675"/>
            <a:ext cx="180000" cy="7200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dirty="0"/>
          </a:p>
        </p:txBody>
      </p:sp>
      <p:sp>
        <p:nvSpPr>
          <p:cNvPr id="65" name="Rectangle 64">
            <a:extLst>
              <a:ext uri="{FF2B5EF4-FFF2-40B4-BE49-F238E27FC236}">
                <a16:creationId xmlns:a16="http://schemas.microsoft.com/office/drawing/2014/main" id="{802F9A68-D6C1-4480-8E84-E59F39897E66}"/>
              </a:ext>
            </a:extLst>
          </p:cNvPr>
          <p:cNvSpPr/>
          <p:nvPr/>
        </p:nvSpPr>
        <p:spPr>
          <a:xfrm>
            <a:off x="2875687" y="2661993"/>
            <a:ext cx="4633043" cy="618539"/>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b"/>
          <a:lstStyle/>
          <a:p>
            <a:r>
              <a:rPr lang="en-US" sz="700" dirty="0">
                <a:solidFill>
                  <a:schemeClr val="tx1"/>
                </a:solidFill>
              </a:rPr>
              <a:t>Supply Chain Agents</a:t>
            </a:r>
            <a:endParaRPr lang="en-IN" sz="700" dirty="0">
              <a:solidFill>
                <a:schemeClr val="tx1"/>
              </a:solidFill>
            </a:endParaRPr>
          </a:p>
        </p:txBody>
      </p:sp>
      <p:sp>
        <p:nvSpPr>
          <p:cNvPr id="66" name="Rectangle 65">
            <a:extLst>
              <a:ext uri="{FF2B5EF4-FFF2-40B4-BE49-F238E27FC236}">
                <a16:creationId xmlns:a16="http://schemas.microsoft.com/office/drawing/2014/main" id="{B7622E6C-BC5F-578E-DDA7-3769B0F93CDC}"/>
              </a:ext>
            </a:extLst>
          </p:cNvPr>
          <p:cNvSpPr/>
          <p:nvPr/>
        </p:nvSpPr>
        <p:spPr>
          <a:xfrm>
            <a:off x="3924393" y="2757648"/>
            <a:ext cx="785633" cy="28800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Forecasting Agent</a:t>
            </a:r>
            <a:endParaRPr lang="en-IN" sz="700" dirty="0">
              <a:solidFill>
                <a:schemeClr val="bg1"/>
              </a:solidFill>
            </a:endParaRPr>
          </a:p>
        </p:txBody>
      </p:sp>
      <p:sp>
        <p:nvSpPr>
          <p:cNvPr id="67" name="Rectangle 66">
            <a:extLst>
              <a:ext uri="{FF2B5EF4-FFF2-40B4-BE49-F238E27FC236}">
                <a16:creationId xmlns:a16="http://schemas.microsoft.com/office/drawing/2014/main" id="{BAF6C109-3054-97A4-3861-CD0644E66956}"/>
              </a:ext>
            </a:extLst>
          </p:cNvPr>
          <p:cNvSpPr/>
          <p:nvPr/>
        </p:nvSpPr>
        <p:spPr>
          <a:xfrm>
            <a:off x="3028016" y="2757650"/>
            <a:ext cx="785633" cy="28800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Invoice Agent</a:t>
            </a:r>
            <a:endParaRPr lang="en-IN" sz="700" dirty="0">
              <a:solidFill>
                <a:schemeClr val="bg1"/>
              </a:solidFill>
            </a:endParaRPr>
          </a:p>
        </p:txBody>
      </p:sp>
      <p:sp>
        <p:nvSpPr>
          <p:cNvPr id="68" name="Rectangle 67">
            <a:extLst>
              <a:ext uri="{FF2B5EF4-FFF2-40B4-BE49-F238E27FC236}">
                <a16:creationId xmlns:a16="http://schemas.microsoft.com/office/drawing/2014/main" id="{CC5A8FA4-30DD-2491-E56A-1E8CFE3FBD20}"/>
              </a:ext>
            </a:extLst>
          </p:cNvPr>
          <p:cNvSpPr/>
          <p:nvPr/>
        </p:nvSpPr>
        <p:spPr>
          <a:xfrm>
            <a:off x="4820770" y="2757649"/>
            <a:ext cx="785633" cy="28800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Transportation Agent</a:t>
            </a:r>
            <a:endParaRPr lang="en-IN" sz="700" dirty="0">
              <a:solidFill>
                <a:schemeClr val="bg1"/>
              </a:solidFill>
            </a:endParaRPr>
          </a:p>
        </p:txBody>
      </p:sp>
      <p:sp>
        <p:nvSpPr>
          <p:cNvPr id="69" name="Rectangle 68">
            <a:extLst>
              <a:ext uri="{FF2B5EF4-FFF2-40B4-BE49-F238E27FC236}">
                <a16:creationId xmlns:a16="http://schemas.microsoft.com/office/drawing/2014/main" id="{12F13AC2-0B29-37AE-F9E2-7AF9EFF7DC26}"/>
              </a:ext>
            </a:extLst>
          </p:cNvPr>
          <p:cNvSpPr/>
          <p:nvPr/>
        </p:nvSpPr>
        <p:spPr>
          <a:xfrm>
            <a:off x="5717147" y="2757648"/>
            <a:ext cx="785633" cy="28800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Quality Agent</a:t>
            </a:r>
            <a:endParaRPr lang="en-IN" sz="700" dirty="0">
              <a:solidFill>
                <a:schemeClr val="bg1"/>
              </a:solidFill>
            </a:endParaRPr>
          </a:p>
        </p:txBody>
      </p:sp>
      <p:sp>
        <p:nvSpPr>
          <p:cNvPr id="70" name="Arrow: Left-Right 69">
            <a:extLst>
              <a:ext uri="{FF2B5EF4-FFF2-40B4-BE49-F238E27FC236}">
                <a16:creationId xmlns:a16="http://schemas.microsoft.com/office/drawing/2014/main" id="{F16355C8-1EE3-4C0C-A86E-FF9D4410EB94}"/>
              </a:ext>
            </a:extLst>
          </p:cNvPr>
          <p:cNvSpPr/>
          <p:nvPr/>
        </p:nvSpPr>
        <p:spPr>
          <a:xfrm rot="16200000">
            <a:off x="3387101" y="2582655"/>
            <a:ext cx="180000" cy="7903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dirty="0"/>
          </a:p>
        </p:txBody>
      </p:sp>
      <p:sp>
        <p:nvSpPr>
          <p:cNvPr id="71" name="Arrow: Left-Right 70">
            <a:extLst>
              <a:ext uri="{FF2B5EF4-FFF2-40B4-BE49-F238E27FC236}">
                <a16:creationId xmlns:a16="http://schemas.microsoft.com/office/drawing/2014/main" id="{4FE5C0DA-260E-3DAC-B927-72A53DC8AA27}"/>
              </a:ext>
            </a:extLst>
          </p:cNvPr>
          <p:cNvSpPr/>
          <p:nvPr/>
        </p:nvSpPr>
        <p:spPr>
          <a:xfrm rot="16200000">
            <a:off x="4246481" y="2593527"/>
            <a:ext cx="180000" cy="7903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dirty="0"/>
          </a:p>
        </p:txBody>
      </p:sp>
      <p:sp>
        <p:nvSpPr>
          <p:cNvPr id="72" name="Arrow: Left-Right 71">
            <a:extLst>
              <a:ext uri="{FF2B5EF4-FFF2-40B4-BE49-F238E27FC236}">
                <a16:creationId xmlns:a16="http://schemas.microsoft.com/office/drawing/2014/main" id="{1D31A602-07E5-FCF7-4F5B-8E1C78773229}"/>
              </a:ext>
            </a:extLst>
          </p:cNvPr>
          <p:cNvSpPr/>
          <p:nvPr/>
        </p:nvSpPr>
        <p:spPr>
          <a:xfrm rot="16200000">
            <a:off x="5135210" y="2596160"/>
            <a:ext cx="180000" cy="7903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dirty="0"/>
          </a:p>
        </p:txBody>
      </p:sp>
      <p:sp>
        <p:nvSpPr>
          <p:cNvPr id="73" name="Arrow: Left-Right 72">
            <a:extLst>
              <a:ext uri="{FF2B5EF4-FFF2-40B4-BE49-F238E27FC236}">
                <a16:creationId xmlns:a16="http://schemas.microsoft.com/office/drawing/2014/main" id="{E61DB8B4-C737-FF5C-D775-00E8D11E33C0}"/>
              </a:ext>
            </a:extLst>
          </p:cNvPr>
          <p:cNvSpPr/>
          <p:nvPr/>
        </p:nvSpPr>
        <p:spPr>
          <a:xfrm rot="16200000">
            <a:off x="6008820" y="2598736"/>
            <a:ext cx="180000" cy="7903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dirty="0"/>
          </a:p>
        </p:txBody>
      </p:sp>
      <p:sp>
        <p:nvSpPr>
          <p:cNvPr id="86" name="Rectangle 85">
            <a:extLst>
              <a:ext uri="{FF2B5EF4-FFF2-40B4-BE49-F238E27FC236}">
                <a16:creationId xmlns:a16="http://schemas.microsoft.com/office/drawing/2014/main" id="{A1DED3D3-80AD-7E1F-7661-591DFDC2515E}"/>
              </a:ext>
            </a:extLst>
          </p:cNvPr>
          <p:cNvSpPr/>
          <p:nvPr/>
        </p:nvSpPr>
        <p:spPr>
          <a:xfrm>
            <a:off x="6613523" y="2757649"/>
            <a:ext cx="785633" cy="288000"/>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Approval Agent</a:t>
            </a:r>
            <a:endParaRPr lang="en-IN" sz="700" dirty="0">
              <a:solidFill>
                <a:schemeClr val="bg1"/>
              </a:solidFill>
            </a:endParaRPr>
          </a:p>
        </p:txBody>
      </p:sp>
      <p:sp>
        <p:nvSpPr>
          <p:cNvPr id="90" name="Arrow: Left-Right 89">
            <a:extLst>
              <a:ext uri="{FF2B5EF4-FFF2-40B4-BE49-F238E27FC236}">
                <a16:creationId xmlns:a16="http://schemas.microsoft.com/office/drawing/2014/main" id="{0CFD35C6-1498-7192-816B-D39D764236D8}"/>
              </a:ext>
            </a:extLst>
          </p:cNvPr>
          <p:cNvSpPr/>
          <p:nvPr/>
        </p:nvSpPr>
        <p:spPr>
          <a:xfrm rot="16200000">
            <a:off x="6914438" y="2598437"/>
            <a:ext cx="180000" cy="7903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200" dirty="0"/>
          </a:p>
        </p:txBody>
      </p:sp>
      <p:sp>
        <p:nvSpPr>
          <p:cNvPr id="91" name="Rectangle 90">
            <a:extLst>
              <a:ext uri="{FF2B5EF4-FFF2-40B4-BE49-F238E27FC236}">
                <a16:creationId xmlns:a16="http://schemas.microsoft.com/office/drawing/2014/main" id="{78313263-5556-2E87-5E74-B119C1D9409A}"/>
              </a:ext>
            </a:extLst>
          </p:cNvPr>
          <p:cNvSpPr/>
          <p:nvPr/>
        </p:nvSpPr>
        <p:spPr>
          <a:xfrm>
            <a:off x="5254693" y="3619591"/>
            <a:ext cx="2134428" cy="473732"/>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dirty="0">
                <a:solidFill>
                  <a:schemeClr val="bg1"/>
                </a:solidFill>
              </a:rPr>
              <a:t>Supply Chain </a:t>
            </a:r>
          </a:p>
          <a:p>
            <a:r>
              <a:rPr lang="en-US" sz="700" dirty="0">
                <a:solidFill>
                  <a:schemeClr val="bg1"/>
                </a:solidFill>
              </a:rPr>
              <a:t>Services</a:t>
            </a:r>
            <a:endParaRPr lang="en-IN" sz="700" dirty="0">
              <a:solidFill>
                <a:schemeClr val="bg1"/>
              </a:solidFill>
            </a:endParaRPr>
          </a:p>
        </p:txBody>
      </p:sp>
      <p:sp>
        <p:nvSpPr>
          <p:cNvPr id="92" name="Rectangle 91">
            <a:extLst>
              <a:ext uri="{FF2B5EF4-FFF2-40B4-BE49-F238E27FC236}">
                <a16:creationId xmlns:a16="http://schemas.microsoft.com/office/drawing/2014/main" id="{9C4D1CC4-D114-7639-FA6C-29CA62D6A868}"/>
              </a:ext>
            </a:extLst>
          </p:cNvPr>
          <p:cNvSpPr/>
          <p:nvPr/>
        </p:nvSpPr>
        <p:spPr>
          <a:xfrm>
            <a:off x="3763623" y="3645211"/>
            <a:ext cx="5878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Accounting</a:t>
            </a:r>
            <a:endParaRPr lang="en-IN" sz="600" dirty="0">
              <a:solidFill>
                <a:schemeClr val="tx1"/>
              </a:solidFill>
            </a:endParaRPr>
          </a:p>
        </p:txBody>
      </p:sp>
      <p:sp>
        <p:nvSpPr>
          <p:cNvPr id="93" name="Rectangle 92">
            <a:extLst>
              <a:ext uri="{FF2B5EF4-FFF2-40B4-BE49-F238E27FC236}">
                <a16:creationId xmlns:a16="http://schemas.microsoft.com/office/drawing/2014/main" id="{A503E6FF-6AF1-63B1-2E39-938AEC20D93F}"/>
              </a:ext>
            </a:extLst>
          </p:cNvPr>
          <p:cNvSpPr/>
          <p:nvPr/>
        </p:nvSpPr>
        <p:spPr>
          <a:xfrm>
            <a:off x="3763623" y="3879756"/>
            <a:ext cx="5878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Credit</a:t>
            </a:r>
            <a:endParaRPr lang="en-IN" sz="600" dirty="0">
              <a:solidFill>
                <a:schemeClr val="tx1"/>
              </a:solidFill>
            </a:endParaRPr>
          </a:p>
        </p:txBody>
      </p:sp>
      <p:sp>
        <p:nvSpPr>
          <p:cNvPr id="94" name="Rectangle 93">
            <a:extLst>
              <a:ext uri="{FF2B5EF4-FFF2-40B4-BE49-F238E27FC236}">
                <a16:creationId xmlns:a16="http://schemas.microsoft.com/office/drawing/2014/main" id="{172AE1A8-C574-44D2-804F-9574EF060F51}"/>
              </a:ext>
            </a:extLst>
          </p:cNvPr>
          <p:cNvSpPr/>
          <p:nvPr/>
        </p:nvSpPr>
        <p:spPr>
          <a:xfrm>
            <a:off x="5936561" y="3664733"/>
            <a:ext cx="6144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Invoice</a:t>
            </a:r>
            <a:endParaRPr lang="en-IN" sz="600" dirty="0">
              <a:solidFill>
                <a:schemeClr val="tx1"/>
              </a:solidFill>
            </a:endParaRPr>
          </a:p>
        </p:txBody>
      </p:sp>
      <p:sp>
        <p:nvSpPr>
          <p:cNvPr id="95" name="Rectangle 94">
            <a:extLst>
              <a:ext uri="{FF2B5EF4-FFF2-40B4-BE49-F238E27FC236}">
                <a16:creationId xmlns:a16="http://schemas.microsoft.com/office/drawing/2014/main" id="{9613A00F-3387-69AE-30FC-EBA0863B91AF}"/>
              </a:ext>
            </a:extLst>
          </p:cNvPr>
          <p:cNvSpPr/>
          <p:nvPr/>
        </p:nvSpPr>
        <p:spPr>
          <a:xfrm>
            <a:off x="5936561" y="3893424"/>
            <a:ext cx="6144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Forecasting</a:t>
            </a:r>
            <a:endParaRPr lang="en-IN" sz="600" dirty="0">
              <a:solidFill>
                <a:schemeClr val="tx1"/>
              </a:solidFill>
            </a:endParaRPr>
          </a:p>
        </p:txBody>
      </p:sp>
      <p:sp>
        <p:nvSpPr>
          <p:cNvPr id="96" name="Rectangle 95">
            <a:extLst>
              <a:ext uri="{FF2B5EF4-FFF2-40B4-BE49-F238E27FC236}">
                <a16:creationId xmlns:a16="http://schemas.microsoft.com/office/drawing/2014/main" id="{F834AEC5-F98A-B0F2-8EC1-0A8C675C7AF0}"/>
              </a:ext>
            </a:extLst>
          </p:cNvPr>
          <p:cNvSpPr/>
          <p:nvPr/>
        </p:nvSpPr>
        <p:spPr>
          <a:xfrm>
            <a:off x="4435021" y="3645211"/>
            <a:ext cx="5878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Payment</a:t>
            </a:r>
            <a:endParaRPr lang="en-IN" sz="600" dirty="0">
              <a:solidFill>
                <a:schemeClr val="tx1"/>
              </a:solidFill>
            </a:endParaRPr>
          </a:p>
        </p:txBody>
      </p:sp>
      <p:sp>
        <p:nvSpPr>
          <p:cNvPr id="97" name="Rectangle 96">
            <a:extLst>
              <a:ext uri="{FF2B5EF4-FFF2-40B4-BE49-F238E27FC236}">
                <a16:creationId xmlns:a16="http://schemas.microsoft.com/office/drawing/2014/main" id="{379D22F1-C78C-C2E3-718B-66A83FAE92CA}"/>
              </a:ext>
            </a:extLst>
          </p:cNvPr>
          <p:cNvSpPr/>
          <p:nvPr/>
        </p:nvSpPr>
        <p:spPr>
          <a:xfrm>
            <a:off x="4435021" y="3879756"/>
            <a:ext cx="5878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Policy</a:t>
            </a:r>
            <a:endParaRPr lang="en-IN" sz="600" dirty="0">
              <a:solidFill>
                <a:schemeClr val="tx1"/>
              </a:solidFill>
            </a:endParaRPr>
          </a:p>
        </p:txBody>
      </p:sp>
      <p:sp>
        <p:nvSpPr>
          <p:cNvPr id="98" name="Rectangle 97">
            <a:extLst>
              <a:ext uri="{FF2B5EF4-FFF2-40B4-BE49-F238E27FC236}">
                <a16:creationId xmlns:a16="http://schemas.microsoft.com/office/drawing/2014/main" id="{3663E102-AC1B-F6FD-FE20-8EDEC33EDE0A}"/>
              </a:ext>
            </a:extLst>
          </p:cNvPr>
          <p:cNvSpPr/>
          <p:nvPr/>
        </p:nvSpPr>
        <p:spPr>
          <a:xfrm>
            <a:off x="6618429" y="3661786"/>
            <a:ext cx="6144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Quality</a:t>
            </a:r>
            <a:endParaRPr lang="en-IN" sz="600" dirty="0">
              <a:solidFill>
                <a:schemeClr val="tx1"/>
              </a:solidFill>
            </a:endParaRPr>
          </a:p>
        </p:txBody>
      </p:sp>
      <p:sp>
        <p:nvSpPr>
          <p:cNvPr id="99" name="Rectangle 98">
            <a:extLst>
              <a:ext uri="{FF2B5EF4-FFF2-40B4-BE49-F238E27FC236}">
                <a16:creationId xmlns:a16="http://schemas.microsoft.com/office/drawing/2014/main" id="{4C865BAD-5989-E8C5-BB84-0B4310CE35F3}"/>
              </a:ext>
            </a:extLst>
          </p:cNvPr>
          <p:cNvSpPr/>
          <p:nvPr/>
        </p:nvSpPr>
        <p:spPr>
          <a:xfrm>
            <a:off x="6618429" y="3890477"/>
            <a:ext cx="6144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Transportation</a:t>
            </a:r>
            <a:endParaRPr lang="en-IN" sz="600" dirty="0">
              <a:solidFill>
                <a:schemeClr val="tx1"/>
              </a:solidFill>
            </a:endParaRPr>
          </a:p>
        </p:txBody>
      </p:sp>
      <p:sp>
        <p:nvSpPr>
          <p:cNvPr id="101" name="Rectangle 100">
            <a:extLst>
              <a:ext uri="{FF2B5EF4-FFF2-40B4-BE49-F238E27FC236}">
                <a16:creationId xmlns:a16="http://schemas.microsoft.com/office/drawing/2014/main" id="{3BB52F2F-DD56-3E11-CB18-F48C985EDD88}"/>
              </a:ext>
            </a:extLst>
          </p:cNvPr>
          <p:cNvSpPr/>
          <p:nvPr/>
        </p:nvSpPr>
        <p:spPr>
          <a:xfrm>
            <a:off x="3147511" y="4507834"/>
            <a:ext cx="1982144" cy="476874"/>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dirty="0">
                <a:solidFill>
                  <a:schemeClr val="bg1"/>
                </a:solidFill>
              </a:rPr>
              <a:t>RAG </a:t>
            </a:r>
          </a:p>
          <a:p>
            <a:r>
              <a:rPr lang="en-US" sz="700" dirty="0">
                <a:solidFill>
                  <a:schemeClr val="bg1"/>
                </a:solidFill>
              </a:rPr>
              <a:t>Engine</a:t>
            </a:r>
            <a:endParaRPr lang="en-IN" sz="700" dirty="0">
              <a:solidFill>
                <a:schemeClr val="bg1"/>
              </a:solidFill>
            </a:endParaRPr>
          </a:p>
        </p:txBody>
      </p:sp>
      <p:sp>
        <p:nvSpPr>
          <p:cNvPr id="102" name="Rectangle 101">
            <a:extLst>
              <a:ext uri="{FF2B5EF4-FFF2-40B4-BE49-F238E27FC236}">
                <a16:creationId xmlns:a16="http://schemas.microsoft.com/office/drawing/2014/main" id="{58993331-6BF9-9897-F425-F7123E3012D0}"/>
              </a:ext>
            </a:extLst>
          </p:cNvPr>
          <p:cNvSpPr/>
          <p:nvPr/>
        </p:nvSpPr>
        <p:spPr>
          <a:xfrm>
            <a:off x="3763623" y="4536596"/>
            <a:ext cx="5878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Accounting</a:t>
            </a:r>
            <a:endParaRPr lang="en-IN" sz="600" dirty="0">
              <a:solidFill>
                <a:schemeClr val="tx1"/>
              </a:solidFill>
            </a:endParaRPr>
          </a:p>
        </p:txBody>
      </p:sp>
      <p:sp>
        <p:nvSpPr>
          <p:cNvPr id="103" name="Rectangle 102">
            <a:extLst>
              <a:ext uri="{FF2B5EF4-FFF2-40B4-BE49-F238E27FC236}">
                <a16:creationId xmlns:a16="http://schemas.microsoft.com/office/drawing/2014/main" id="{F8F58F4D-C460-12D8-19C0-35D712554CB4}"/>
              </a:ext>
            </a:extLst>
          </p:cNvPr>
          <p:cNvSpPr/>
          <p:nvPr/>
        </p:nvSpPr>
        <p:spPr>
          <a:xfrm>
            <a:off x="3763623" y="4771141"/>
            <a:ext cx="5878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Credit</a:t>
            </a:r>
            <a:endParaRPr lang="en-IN" sz="600" dirty="0">
              <a:solidFill>
                <a:schemeClr val="tx1"/>
              </a:solidFill>
            </a:endParaRPr>
          </a:p>
        </p:txBody>
      </p:sp>
      <p:sp>
        <p:nvSpPr>
          <p:cNvPr id="104" name="Rectangle 103">
            <a:extLst>
              <a:ext uri="{FF2B5EF4-FFF2-40B4-BE49-F238E27FC236}">
                <a16:creationId xmlns:a16="http://schemas.microsoft.com/office/drawing/2014/main" id="{078D3AEB-4EB8-78B6-0DE3-D1130D6F8244}"/>
              </a:ext>
            </a:extLst>
          </p:cNvPr>
          <p:cNvSpPr/>
          <p:nvPr/>
        </p:nvSpPr>
        <p:spPr>
          <a:xfrm>
            <a:off x="4435021" y="4536596"/>
            <a:ext cx="5878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Accounting</a:t>
            </a:r>
            <a:endParaRPr lang="en-IN" sz="600" dirty="0">
              <a:solidFill>
                <a:schemeClr val="tx1"/>
              </a:solidFill>
            </a:endParaRPr>
          </a:p>
        </p:txBody>
      </p:sp>
      <p:sp>
        <p:nvSpPr>
          <p:cNvPr id="105" name="Rectangle 104">
            <a:extLst>
              <a:ext uri="{FF2B5EF4-FFF2-40B4-BE49-F238E27FC236}">
                <a16:creationId xmlns:a16="http://schemas.microsoft.com/office/drawing/2014/main" id="{87BDB1E9-333D-3C39-6585-CD3D49060242}"/>
              </a:ext>
            </a:extLst>
          </p:cNvPr>
          <p:cNvSpPr/>
          <p:nvPr/>
        </p:nvSpPr>
        <p:spPr>
          <a:xfrm>
            <a:off x="4435021" y="4771141"/>
            <a:ext cx="5878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Credit</a:t>
            </a:r>
            <a:endParaRPr lang="en-IN" sz="600" dirty="0">
              <a:solidFill>
                <a:schemeClr val="tx1"/>
              </a:solidFill>
            </a:endParaRPr>
          </a:p>
        </p:txBody>
      </p:sp>
      <p:sp>
        <p:nvSpPr>
          <p:cNvPr id="106" name="Rectangle 105">
            <a:extLst>
              <a:ext uri="{FF2B5EF4-FFF2-40B4-BE49-F238E27FC236}">
                <a16:creationId xmlns:a16="http://schemas.microsoft.com/office/drawing/2014/main" id="{BB5940E4-B546-1401-9868-591F4BC9D8C1}"/>
              </a:ext>
            </a:extLst>
          </p:cNvPr>
          <p:cNvSpPr/>
          <p:nvPr/>
        </p:nvSpPr>
        <p:spPr>
          <a:xfrm>
            <a:off x="5254693" y="4510394"/>
            <a:ext cx="500070" cy="476874"/>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dirty="0">
                <a:solidFill>
                  <a:schemeClr val="bg1"/>
                </a:solidFill>
              </a:rPr>
              <a:t>Agent </a:t>
            </a:r>
          </a:p>
          <a:p>
            <a:r>
              <a:rPr lang="en-US" sz="700" dirty="0">
                <a:solidFill>
                  <a:schemeClr val="bg1"/>
                </a:solidFill>
              </a:rPr>
              <a:t>Registry</a:t>
            </a:r>
            <a:endParaRPr lang="en-IN" sz="700" dirty="0">
              <a:solidFill>
                <a:schemeClr val="bg1"/>
              </a:solidFill>
            </a:endParaRPr>
          </a:p>
        </p:txBody>
      </p:sp>
      <p:sp>
        <p:nvSpPr>
          <p:cNvPr id="107" name="Rectangle 106">
            <a:extLst>
              <a:ext uri="{FF2B5EF4-FFF2-40B4-BE49-F238E27FC236}">
                <a16:creationId xmlns:a16="http://schemas.microsoft.com/office/drawing/2014/main" id="{68FBF7B1-A10B-AB06-4176-5A29435198AE}"/>
              </a:ext>
            </a:extLst>
          </p:cNvPr>
          <p:cNvSpPr/>
          <p:nvPr/>
        </p:nvSpPr>
        <p:spPr>
          <a:xfrm>
            <a:off x="2865652" y="5187909"/>
            <a:ext cx="4640079" cy="747213"/>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US" sz="700" dirty="0">
                <a:solidFill>
                  <a:schemeClr val="tx1"/>
                </a:solidFill>
              </a:rPr>
              <a:t>Digital Core</a:t>
            </a:r>
            <a:endParaRPr lang="en-IN" sz="700" dirty="0">
              <a:solidFill>
                <a:schemeClr val="tx1"/>
              </a:solidFill>
            </a:endParaRPr>
          </a:p>
        </p:txBody>
      </p:sp>
      <p:sp>
        <p:nvSpPr>
          <p:cNvPr id="108" name="Rectangle 107">
            <a:extLst>
              <a:ext uri="{FF2B5EF4-FFF2-40B4-BE49-F238E27FC236}">
                <a16:creationId xmlns:a16="http://schemas.microsoft.com/office/drawing/2014/main" id="{2AA970B4-E990-3F89-1238-1AE7EE6EFB7B}"/>
              </a:ext>
            </a:extLst>
          </p:cNvPr>
          <p:cNvSpPr/>
          <p:nvPr/>
        </p:nvSpPr>
        <p:spPr>
          <a:xfrm>
            <a:off x="3150881" y="5416481"/>
            <a:ext cx="945363" cy="385718"/>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dirty="0">
                <a:solidFill>
                  <a:schemeClr val="bg1"/>
                </a:solidFill>
              </a:rPr>
              <a:t>ITSM</a:t>
            </a:r>
            <a:endParaRPr lang="en-IN" sz="700" dirty="0">
              <a:solidFill>
                <a:schemeClr val="bg1"/>
              </a:solidFill>
            </a:endParaRPr>
          </a:p>
        </p:txBody>
      </p:sp>
      <p:sp>
        <p:nvSpPr>
          <p:cNvPr id="109" name="Rectangle 108">
            <a:extLst>
              <a:ext uri="{FF2B5EF4-FFF2-40B4-BE49-F238E27FC236}">
                <a16:creationId xmlns:a16="http://schemas.microsoft.com/office/drawing/2014/main" id="{F8EF29C4-0D87-6DCB-96A3-BDF621F3483D}"/>
              </a:ext>
            </a:extLst>
          </p:cNvPr>
          <p:cNvSpPr/>
          <p:nvPr/>
        </p:nvSpPr>
        <p:spPr>
          <a:xfrm>
            <a:off x="4719203" y="5416481"/>
            <a:ext cx="945363" cy="385718"/>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dirty="0">
                <a:solidFill>
                  <a:schemeClr val="bg1"/>
                </a:solidFill>
              </a:rPr>
              <a:t>Enterprise Apps</a:t>
            </a:r>
            <a:endParaRPr lang="en-IN" sz="700" dirty="0">
              <a:solidFill>
                <a:schemeClr val="bg1"/>
              </a:solidFill>
            </a:endParaRPr>
          </a:p>
        </p:txBody>
      </p:sp>
      <p:sp>
        <p:nvSpPr>
          <p:cNvPr id="110" name="Rectangle 109">
            <a:extLst>
              <a:ext uri="{FF2B5EF4-FFF2-40B4-BE49-F238E27FC236}">
                <a16:creationId xmlns:a16="http://schemas.microsoft.com/office/drawing/2014/main" id="{2D470D71-693D-7C23-BC3D-717E966D0ADB}"/>
              </a:ext>
            </a:extLst>
          </p:cNvPr>
          <p:cNvSpPr/>
          <p:nvPr/>
        </p:nvSpPr>
        <p:spPr>
          <a:xfrm>
            <a:off x="6287525" y="5416481"/>
            <a:ext cx="945363" cy="385718"/>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700" dirty="0">
                <a:solidFill>
                  <a:schemeClr val="bg1"/>
                </a:solidFill>
              </a:rPr>
              <a:t>DMS</a:t>
            </a:r>
            <a:endParaRPr lang="en-IN" sz="700" dirty="0">
              <a:solidFill>
                <a:schemeClr val="bg1"/>
              </a:solidFill>
            </a:endParaRPr>
          </a:p>
        </p:txBody>
      </p:sp>
      <p:sp>
        <p:nvSpPr>
          <p:cNvPr id="111" name="Rectangle 110">
            <a:extLst>
              <a:ext uri="{FF2B5EF4-FFF2-40B4-BE49-F238E27FC236}">
                <a16:creationId xmlns:a16="http://schemas.microsoft.com/office/drawing/2014/main" id="{616BB4BC-F36F-0A4E-DDB9-C253578897A0}"/>
              </a:ext>
            </a:extLst>
          </p:cNvPr>
          <p:cNvSpPr/>
          <p:nvPr/>
        </p:nvSpPr>
        <p:spPr>
          <a:xfrm>
            <a:off x="10827538" y="1637741"/>
            <a:ext cx="785633" cy="1102592"/>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700" dirty="0">
                <a:solidFill>
                  <a:schemeClr val="bg1"/>
                </a:solidFill>
              </a:rPr>
              <a:t>Accounting Agent</a:t>
            </a:r>
            <a:endParaRPr lang="en-IN" sz="700" dirty="0">
              <a:solidFill>
                <a:schemeClr val="bg1"/>
              </a:solidFill>
            </a:endParaRPr>
          </a:p>
        </p:txBody>
      </p:sp>
      <p:sp>
        <p:nvSpPr>
          <p:cNvPr id="112" name="Rectangle 111">
            <a:extLst>
              <a:ext uri="{FF2B5EF4-FFF2-40B4-BE49-F238E27FC236}">
                <a16:creationId xmlns:a16="http://schemas.microsoft.com/office/drawing/2014/main" id="{C7A1B5A8-1EBA-A8E4-AEAE-91F220F99F2D}"/>
              </a:ext>
            </a:extLst>
          </p:cNvPr>
          <p:cNvSpPr/>
          <p:nvPr/>
        </p:nvSpPr>
        <p:spPr>
          <a:xfrm>
            <a:off x="10934758" y="1907384"/>
            <a:ext cx="6144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Plugins</a:t>
            </a:r>
            <a:endParaRPr lang="en-IN" sz="600" dirty="0">
              <a:solidFill>
                <a:schemeClr val="tx1"/>
              </a:solidFill>
            </a:endParaRPr>
          </a:p>
        </p:txBody>
      </p:sp>
      <p:sp>
        <p:nvSpPr>
          <p:cNvPr id="113" name="Rectangle 112">
            <a:extLst>
              <a:ext uri="{FF2B5EF4-FFF2-40B4-BE49-F238E27FC236}">
                <a16:creationId xmlns:a16="http://schemas.microsoft.com/office/drawing/2014/main" id="{F0F7D511-2CF1-E97D-4F08-72BFAAA3153C}"/>
              </a:ext>
            </a:extLst>
          </p:cNvPr>
          <p:cNvSpPr/>
          <p:nvPr/>
        </p:nvSpPr>
        <p:spPr>
          <a:xfrm>
            <a:off x="10934758" y="2465916"/>
            <a:ext cx="6144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LLM</a:t>
            </a:r>
            <a:endParaRPr lang="en-IN" sz="600" dirty="0">
              <a:solidFill>
                <a:schemeClr val="tx1"/>
              </a:solidFill>
            </a:endParaRPr>
          </a:p>
        </p:txBody>
      </p:sp>
      <p:sp>
        <p:nvSpPr>
          <p:cNvPr id="114" name="Rectangle 113">
            <a:extLst>
              <a:ext uri="{FF2B5EF4-FFF2-40B4-BE49-F238E27FC236}">
                <a16:creationId xmlns:a16="http://schemas.microsoft.com/office/drawing/2014/main" id="{54824A8B-E78C-2CBC-B3FE-3BFD8ECECDF6}"/>
              </a:ext>
            </a:extLst>
          </p:cNvPr>
          <p:cNvSpPr/>
          <p:nvPr/>
        </p:nvSpPr>
        <p:spPr>
          <a:xfrm>
            <a:off x="10934758" y="2186650"/>
            <a:ext cx="614460" cy="1800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00" dirty="0">
                <a:solidFill>
                  <a:schemeClr val="tx1"/>
                </a:solidFill>
              </a:rPr>
              <a:t>Memory</a:t>
            </a:r>
            <a:endParaRPr lang="en-IN" sz="600" dirty="0">
              <a:solidFill>
                <a:schemeClr val="tx1"/>
              </a:solidFill>
            </a:endParaRPr>
          </a:p>
        </p:txBody>
      </p:sp>
      <p:sp>
        <p:nvSpPr>
          <p:cNvPr id="115" name="Rectangle 114">
            <a:extLst>
              <a:ext uri="{FF2B5EF4-FFF2-40B4-BE49-F238E27FC236}">
                <a16:creationId xmlns:a16="http://schemas.microsoft.com/office/drawing/2014/main" id="{3A9ABD1A-C9B5-53C7-3C8C-923DA2BF3BA6}"/>
              </a:ext>
            </a:extLst>
          </p:cNvPr>
          <p:cNvSpPr/>
          <p:nvPr/>
        </p:nvSpPr>
        <p:spPr>
          <a:xfrm>
            <a:off x="5911867" y="4507834"/>
            <a:ext cx="1344982" cy="476874"/>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700" dirty="0">
                <a:solidFill>
                  <a:schemeClr val="bg1"/>
                </a:solidFill>
              </a:rPr>
              <a:t>Plugin Libraries</a:t>
            </a:r>
            <a:endParaRPr lang="en-IN" sz="700" dirty="0">
              <a:solidFill>
                <a:schemeClr val="bg1"/>
              </a:solidFill>
            </a:endParaRPr>
          </a:p>
        </p:txBody>
      </p:sp>
      <p:sp>
        <p:nvSpPr>
          <p:cNvPr id="116" name="Rectangle 115" descr="Robot">
            <a:extLst>
              <a:ext uri="{FF2B5EF4-FFF2-40B4-BE49-F238E27FC236}">
                <a16:creationId xmlns:a16="http://schemas.microsoft.com/office/drawing/2014/main" id="{D9DD614D-F81F-A9C6-A33C-CE08CB629884}"/>
              </a:ext>
            </a:extLst>
          </p:cNvPr>
          <p:cNvSpPr/>
          <p:nvPr/>
        </p:nvSpPr>
        <p:spPr>
          <a:xfrm>
            <a:off x="-58281" y="6090597"/>
            <a:ext cx="490256" cy="458657"/>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a:lstStyle/>
          <a:p>
            <a:pPr algn="ctr"/>
            <a:endParaRPr lang="en-US" sz="1200" dirty="0"/>
          </a:p>
        </p:txBody>
      </p:sp>
      <p:sp>
        <p:nvSpPr>
          <p:cNvPr id="118" name="Arrow: Up-Down 117">
            <a:extLst>
              <a:ext uri="{FF2B5EF4-FFF2-40B4-BE49-F238E27FC236}">
                <a16:creationId xmlns:a16="http://schemas.microsoft.com/office/drawing/2014/main" id="{9BBD5EDF-BF89-6FFF-BEAC-C0AF2F1C0CE5}"/>
              </a:ext>
            </a:extLst>
          </p:cNvPr>
          <p:cNvSpPr/>
          <p:nvPr/>
        </p:nvSpPr>
        <p:spPr>
          <a:xfrm>
            <a:off x="1866625" y="2664911"/>
            <a:ext cx="133880" cy="494925"/>
          </a:xfrm>
          <a:prstGeom prst="up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9" name="Arrow: Up-Down 118">
            <a:extLst>
              <a:ext uri="{FF2B5EF4-FFF2-40B4-BE49-F238E27FC236}">
                <a16:creationId xmlns:a16="http://schemas.microsoft.com/office/drawing/2014/main" id="{024E02DF-B85D-D23E-D6A4-D5C4DAFF057E}"/>
              </a:ext>
            </a:extLst>
          </p:cNvPr>
          <p:cNvSpPr/>
          <p:nvPr/>
        </p:nvSpPr>
        <p:spPr>
          <a:xfrm rot="5400000">
            <a:off x="2526689" y="2226557"/>
            <a:ext cx="133880" cy="494925"/>
          </a:xfrm>
          <a:prstGeom prst="up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531315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8393CA4-A4BD-9A9A-A9D4-7B4F9F99DBC4}"/>
              </a:ext>
            </a:extLst>
          </p:cNvPr>
          <p:cNvPicPr>
            <a:picLocks noChangeAspect="1"/>
          </p:cNvPicPr>
          <p:nvPr/>
        </p:nvPicPr>
        <p:blipFill>
          <a:blip r:embed="rId2"/>
          <a:stretch>
            <a:fillRect/>
          </a:stretch>
        </p:blipFill>
        <p:spPr>
          <a:xfrm>
            <a:off x="1285203" y="814022"/>
            <a:ext cx="9621593" cy="5229955"/>
          </a:xfrm>
          <a:prstGeom prst="rect">
            <a:avLst/>
          </a:prstGeom>
        </p:spPr>
      </p:pic>
    </p:spTree>
    <p:extLst>
      <p:ext uri="{BB962C8B-B14F-4D97-AF65-F5344CB8AC3E}">
        <p14:creationId xmlns:p14="http://schemas.microsoft.com/office/powerpoint/2010/main" val="27286801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B336E-3068-BD9B-718A-0384C9EA1E71}"/>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F4D0A70A-9499-D6A5-F11B-E8D301D3A76A}"/>
              </a:ext>
            </a:extLst>
          </p:cNvPr>
          <p:cNvSpPr>
            <a:spLocks noGrp="1"/>
          </p:cNvSpPr>
          <p:nvPr>
            <p:ph idx="1"/>
          </p:nvPr>
        </p:nvSpPr>
        <p:spPr/>
        <p:txBody>
          <a:bodyPr/>
          <a:lstStyle/>
          <a:p>
            <a:endParaRPr lang="en-IN" dirty="0"/>
          </a:p>
        </p:txBody>
      </p:sp>
      <p:pic>
        <p:nvPicPr>
          <p:cNvPr id="1026" name="Picture 2" descr="No alt text provided for this image">
            <a:extLst>
              <a:ext uri="{FF2B5EF4-FFF2-40B4-BE49-F238E27FC236}">
                <a16:creationId xmlns:a16="http://schemas.microsoft.com/office/drawing/2014/main" id="{B5DECD29-23C2-9A74-9B94-824F26215E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13200" y="0"/>
            <a:ext cx="41640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34561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B70D3E-C3A5-BAE0-F90E-F0CCCBE39722}"/>
              </a:ext>
            </a:extLst>
          </p:cNvPr>
          <p:cNvSpPr/>
          <p:nvPr/>
        </p:nvSpPr>
        <p:spPr>
          <a:xfrm>
            <a:off x="441789" y="410966"/>
            <a:ext cx="8907998" cy="410067"/>
          </a:xfrm>
          <a:prstGeom prst="rec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2000" dirty="0">
                <a:solidFill>
                  <a:schemeClr val="tx1"/>
                </a:solidFill>
              </a:rPr>
              <a:t>Data Transformation</a:t>
            </a:r>
            <a:endParaRPr lang="en-IN" sz="2000" dirty="0">
              <a:solidFill>
                <a:schemeClr val="tx1"/>
              </a:solidFill>
            </a:endParaRPr>
          </a:p>
        </p:txBody>
      </p:sp>
      <p:sp>
        <p:nvSpPr>
          <p:cNvPr id="5" name="Rectangle 4">
            <a:extLst>
              <a:ext uri="{FF2B5EF4-FFF2-40B4-BE49-F238E27FC236}">
                <a16:creationId xmlns:a16="http://schemas.microsoft.com/office/drawing/2014/main" id="{E944D9FA-6103-8F13-C92D-DAA81A45A9C3}"/>
              </a:ext>
            </a:extLst>
          </p:cNvPr>
          <p:cNvSpPr/>
          <p:nvPr/>
        </p:nvSpPr>
        <p:spPr>
          <a:xfrm>
            <a:off x="1794196" y="1836770"/>
            <a:ext cx="920561" cy="359176"/>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System 2</a:t>
            </a:r>
            <a:endParaRPr lang="en-IN" sz="1200" dirty="0">
              <a:solidFill>
                <a:schemeClr val="bg1"/>
              </a:solidFill>
            </a:endParaRPr>
          </a:p>
        </p:txBody>
      </p:sp>
      <p:sp>
        <p:nvSpPr>
          <p:cNvPr id="6" name="Rectangle 5">
            <a:extLst>
              <a:ext uri="{FF2B5EF4-FFF2-40B4-BE49-F238E27FC236}">
                <a16:creationId xmlns:a16="http://schemas.microsoft.com/office/drawing/2014/main" id="{63F524DC-DB75-D27F-CDF0-7A6AA2757E90}"/>
              </a:ext>
            </a:extLst>
          </p:cNvPr>
          <p:cNvSpPr/>
          <p:nvPr/>
        </p:nvSpPr>
        <p:spPr>
          <a:xfrm>
            <a:off x="441788" y="1836771"/>
            <a:ext cx="920561" cy="359176"/>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System 1</a:t>
            </a:r>
            <a:endParaRPr lang="en-IN" sz="1200" dirty="0">
              <a:solidFill>
                <a:schemeClr val="bg1"/>
              </a:solidFill>
            </a:endParaRPr>
          </a:p>
        </p:txBody>
      </p:sp>
      <p:sp>
        <p:nvSpPr>
          <p:cNvPr id="7" name="Rectangle 6">
            <a:extLst>
              <a:ext uri="{FF2B5EF4-FFF2-40B4-BE49-F238E27FC236}">
                <a16:creationId xmlns:a16="http://schemas.microsoft.com/office/drawing/2014/main" id="{5000937C-8A2C-F03F-67ED-CC877957E060}"/>
              </a:ext>
            </a:extLst>
          </p:cNvPr>
          <p:cNvSpPr/>
          <p:nvPr/>
        </p:nvSpPr>
        <p:spPr>
          <a:xfrm>
            <a:off x="1645249" y="4013191"/>
            <a:ext cx="1218453" cy="410067"/>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Client App</a:t>
            </a:r>
            <a:endParaRPr lang="en-IN" sz="1400" dirty="0">
              <a:solidFill>
                <a:schemeClr val="tx1"/>
              </a:solidFill>
            </a:endParaRPr>
          </a:p>
        </p:txBody>
      </p:sp>
      <p:sp>
        <p:nvSpPr>
          <p:cNvPr id="8" name="Rectangle 7">
            <a:extLst>
              <a:ext uri="{FF2B5EF4-FFF2-40B4-BE49-F238E27FC236}">
                <a16:creationId xmlns:a16="http://schemas.microsoft.com/office/drawing/2014/main" id="{3B9B032C-4882-462D-FFA4-208F369EA770}"/>
              </a:ext>
            </a:extLst>
          </p:cNvPr>
          <p:cNvSpPr/>
          <p:nvPr/>
        </p:nvSpPr>
        <p:spPr>
          <a:xfrm>
            <a:off x="3146604" y="1836770"/>
            <a:ext cx="920561" cy="359176"/>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System 3</a:t>
            </a:r>
            <a:endParaRPr lang="en-IN" sz="1200" dirty="0">
              <a:solidFill>
                <a:schemeClr val="bg1"/>
              </a:solidFill>
            </a:endParaRPr>
          </a:p>
        </p:txBody>
      </p:sp>
      <p:cxnSp>
        <p:nvCxnSpPr>
          <p:cNvPr id="11" name="Connector: Elbow 10">
            <a:extLst>
              <a:ext uri="{FF2B5EF4-FFF2-40B4-BE49-F238E27FC236}">
                <a16:creationId xmlns:a16="http://schemas.microsoft.com/office/drawing/2014/main" id="{1BF7F1F1-CE7F-4D3D-A170-98F99405DB73}"/>
              </a:ext>
            </a:extLst>
          </p:cNvPr>
          <p:cNvCxnSpPr>
            <a:cxnSpLocks/>
            <a:stCxn id="6" idx="2"/>
            <a:endCxn id="7" idx="0"/>
          </p:cNvCxnSpPr>
          <p:nvPr/>
        </p:nvCxnSpPr>
        <p:spPr>
          <a:xfrm rot="16200000" flipH="1">
            <a:off x="669650" y="2428365"/>
            <a:ext cx="1817244" cy="1352407"/>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Connector: Elbow 12">
            <a:extLst>
              <a:ext uri="{FF2B5EF4-FFF2-40B4-BE49-F238E27FC236}">
                <a16:creationId xmlns:a16="http://schemas.microsoft.com/office/drawing/2014/main" id="{D5F1D27D-9D6B-23FD-E459-4CA83CD4EF1A}"/>
              </a:ext>
            </a:extLst>
          </p:cNvPr>
          <p:cNvCxnSpPr>
            <a:cxnSpLocks/>
            <a:stCxn id="5" idx="2"/>
            <a:endCxn id="7" idx="0"/>
          </p:cNvCxnSpPr>
          <p:nvPr/>
        </p:nvCxnSpPr>
        <p:spPr>
          <a:xfrm rot="5400000">
            <a:off x="1345855" y="3104568"/>
            <a:ext cx="1817245" cy="1"/>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Connector: Elbow 14">
            <a:extLst>
              <a:ext uri="{FF2B5EF4-FFF2-40B4-BE49-F238E27FC236}">
                <a16:creationId xmlns:a16="http://schemas.microsoft.com/office/drawing/2014/main" id="{DC8D1EBB-4A30-10A8-CAD0-4E6CC2D2713D}"/>
              </a:ext>
            </a:extLst>
          </p:cNvPr>
          <p:cNvCxnSpPr>
            <a:cxnSpLocks/>
            <a:stCxn id="8" idx="2"/>
            <a:endCxn id="7" idx="0"/>
          </p:cNvCxnSpPr>
          <p:nvPr/>
        </p:nvCxnSpPr>
        <p:spPr>
          <a:xfrm rot="5400000">
            <a:off x="2022059" y="2428364"/>
            <a:ext cx="1817245" cy="1352409"/>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sp>
        <p:nvSpPr>
          <p:cNvPr id="16" name="Rectangle 15">
            <a:extLst>
              <a:ext uri="{FF2B5EF4-FFF2-40B4-BE49-F238E27FC236}">
                <a16:creationId xmlns:a16="http://schemas.microsoft.com/office/drawing/2014/main" id="{91F2A448-87DF-2B06-DF2A-F6E82EE94ED5}"/>
              </a:ext>
            </a:extLst>
          </p:cNvPr>
          <p:cNvSpPr/>
          <p:nvPr/>
        </p:nvSpPr>
        <p:spPr>
          <a:xfrm>
            <a:off x="441788" y="4727046"/>
            <a:ext cx="3625377" cy="1781904"/>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IN" sz="1100" dirty="0">
                <a:solidFill>
                  <a:schemeClr val="tx1"/>
                </a:solidFill>
              </a:rPr>
              <a:t>In this setup a client application needs to perform tasks to talk to all 3 systems -</a:t>
            </a:r>
          </a:p>
          <a:p>
            <a:pPr marL="228600" indent="-228600">
              <a:buFont typeface="+mj-lt"/>
              <a:buAutoNum type="arabicPeriod"/>
            </a:pPr>
            <a:r>
              <a:rPr lang="en-IN" sz="1100" dirty="0">
                <a:solidFill>
                  <a:schemeClr val="tx1"/>
                </a:solidFill>
              </a:rPr>
              <a:t>Protocol (TCP /HTTP/MSMQ)</a:t>
            </a:r>
          </a:p>
          <a:p>
            <a:pPr marL="228600" indent="-228600">
              <a:buFont typeface="+mj-lt"/>
              <a:buAutoNum type="arabicPeriod"/>
            </a:pPr>
            <a:r>
              <a:rPr lang="en-IN" sz="1100" dirty="0">
                <a:solidFill>
                  <a:schemeClr val="tx1"/>
                </a:solidFill>
              </a:rPr>
              <a:t>Data Format( XML/JSON/CSV/EXCEL/Proprietary)</a:t>
            </a:r>
          </a:p>
          <a:p>
            <a:pPr marL="228600" indent="-228600">
              <a:buFont typeface="+mj-lt"/>
              <a:buAutoNum type="arabicPeriod"/>
            </a:pPr>
            <a:r>
              <a:rPr lang="en-IN" sz="1100" dirty="0">
                <a:solidFill>
                  <a:schemeClr val="tx1"/>
                </a:solidFill>
              </a:rPr>
              <a:t>Transformation( Convert in format that app can understand)</a:t>
            </a:r>
          </a:p>
          <a:p>
            <a:pPr marL="228600" indent="-228600">
              <a:buFont typeface="+mj-lt"/>
              <a:buAutoNum type="arabicPeriod"/>
            </a:pPr>
            <a:r>
              <a:rPr lang="en-IN" sz="1100" dirty="0">
                <a:solidFill>
                  <a:schemeClr val="tx1"/>
                </a:solidFill>
              </a:rPr>
              <a:t>Aggregation (Relate data from multiple sources into one entity)</a:t>
            </a:r>
          </a:p>
          <a:p>
            <a:pPr marL="228600" indent="-228600">
              <a:buFont typeface="+mj-lt"/>
              <a:buAutoNum type="arabicPeriod"/>
            </a:pPr>
            <a:r>
              <a:rPr lang="en-IN" sz="1100" dirty="0">
                <a:solidFill>
                  <a:schemeClr val="tx1"/>
                </a:solidFill>
              </a:rPr>
              <a:t>Updates (Perform above operation in reverse while updating data)</a:t>
            </a:r>
          </a:p>
        </p:txBody>
      </p:sp>
      <p:sp>
        <p:nvSpPr>
          <p:cNvPr id="17" name="Rectangle 16">
            <a:extLst>
              <a:ext uri="{FF2B5EF4-FFF2-40B4-BE49-F238E27FC236}">
                <a16:creationId xmlns:a16="http://schemas.microsoft.com/office/drawing/2014/main" id="{960C5141-9B51-2291-DDE8-F38F63EE62A1}"/>
              </a:ext>
            </a:extLst>
          </p:cNvPr>
          <p:cNvSpPr/>
          <p:nvPr/>
        </p:nvSpPr>
        <p:spPr>
          <a:xfrm>
            <a:off x="7076817" y="1836768"/>
            <a:ext cx="920561" cy="359176"/>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System 2</a:t>
            </a:r>
            <a:endParaRPr lang="en-IN" sz="1200" dirty="0">
              <a:solidFill>
                <a:schemeClr val="bg1"/>
              </a:solidFill>
            </a:endParaRPr>
          </a:p>
        </p:txBody>
      </p:sp>
      <p:sp>
        <p:nvSpPr>
          <p:cNvPr id="18" name="Rectangle 17">
            <a:extLst>
              <a:ext uri="{FF2B5EF4-FFF2-40B4-BE49-F238E27FC236}">
                <a16:creationId xmlns:a16="http://schemas.microsoft.com/office/drawing/2014/main" id="{BF9DDA6F-59C0-5F9C-F68B-49E1ED9BE56E}"/>
              </a:ext>
            </a:extLst>
          </p:cNvPr>
          <p:cNvSpPr/>
          <p:nvPr/>
        </p:nvSpPr>
        <p:spPr>
          <a:xfrm>
            <a:off x="5724409" y="1836769"/>
            <a:ext cx="920561" cy="359176"/>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System 1</a:t>
            </a:r>
            <a:endParaRPr lang="en-IN" sz="1200" dirty="0">
              <a:solidFill>
                <a:schemeClr val="bg1"/>
              </a:solidFill>
            </a:endParaRPr>
          </a:p>
        </p:txBody>
      </p:sp>
      <p:sp>
        <p:nvSpPr>
          <p:cNvPr id="19" name="Rectangle 18">
            <a:extLst>
              <a:ext uri="{FF2B5EF4-FFF2-40B4-BE49-F238E27FC236}">
                <a16:creationId xmlns:a16="http://schemas.microsoft.com/office/drawing/2014/main" id="{A4689E26-694D-3EB3-454D-DE21F55F08E5}"/>
              </a:ext>
            </a:extLst>
          </p:cNvPr>
          <p:cNvSpPr/>
          <p:nvPr/>
        </p:nvSpPr>
        <p:spPr>
          <a:xfrm>
            <a:off x="6927869" y="4096764"/>
            <a:ext cx="1218454" cy="410067"/>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Client App</a:t>
            </a:r>
            <a:endParaRPr lang="en-IN" sz="1400" dirty="0">
              <a:solidFill>
                <a:schemeClr val="tx1"/>
              </a:solidFill>
            </a:endParaRPr>
          </a:p>
        </p:txBody>
      </p:sp>
      <p:sp>
        <p:nvSpPr>
          <p:cNvPr id="20" name="Rectangle 19">
            <a:extLst>
              <a:ext uri="{FF2B5EF4-FFF2-40B4-BE49-F238E27FC236}">
                <a16:creationId xmlns:a16="http://schemas.microsoft.com/office/drawing/2014/main" id="{A95AB02F-047C-2E2E-4D2B-7493FB2E0112}"/>
              </a:ext>
            </a:extLst>
          </p:cNvPr>
          <p:cNvSpPr/>
          <p:nvPr/>
        </p:nvSpPr>
        <p:spPr>
          <a:xfrm>
            <a:off x="8429225" y="1836768"/>
            <a:ext cx="920561" cy="359176"/>
          </a:xfrm>
          <a:prstGeom prst="rect">
            <a:avLst/>
          </a:prstGeom>
          <a:solidFill>
            <a:schemeClr val="tx1">
              <a:lumMod val="75000"/>
              <a:lumOff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System 3</a:t>
            </a:r>
            <a:endParaRPr lang="en-IN" sz="1200" dirty="0">
              <a:solidFill>
                <a:schemeClr val="bg1"/>
              </a:solidFill>
            </a:endParaRPr>
          </a:p>
        </p:txBody>
      </p:sp>
      <p:cxnSp>
        <p:nvCxnSpPr>
          <p:cNvPr id="21" name="Connector: Elbow 20">
            <a:extLst>
              <a:ext uri="{FF2B5EF4-FFF2-40B4-BE49-F238E27FC236}">
                <a16:creationId xmlns:a16="http://schemas.microsoft.com/office/drawing/2014/main" id="{D139B566-7911-58D7-3CC2-D9D9D52E77FD}"/>
              </a:ext>
            </a:extLst>
          </p:cNvPr>
          <p:cNvCxnSpPr>
            <a:cxnSpLocks/>
            <a:stCxn id="18" idx="2"/>
            <a:endCxn id="28" idx="1"/>
          </p:cNvCxnSpPr>
          <p:nvPr/>
        </p:nvCxnSpPr>
        <p:spPr>
          <a:xfrm rot="16200000" flipH="1">
            <a:off x="6027056" y="2353578"/>
            <a:ext cx="1058446" cy="743179"/>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2" name="Connector: Elbow 21">
            <a:extLst>
              <a:ext uri="{FF2B5EF4-FFF2-40B4-BE49-F238E27FC236}">
                <a16:creationId xmlns:a16="http://schemas.microsoft.com/office/drawing/2014/main" id="{92F68117-9881-56DD-D46C-6D7CC4014ED5}"/>
              </a:ext>
            </a:extLst>
          </p:cNvPr>
          <p:cNvCxnSpPr>
            <a:cxnSpLocks/>
            <a:stCxn id="17" idx="2"/>
            <a:endCxn id="28" idx="0"/>
          </p:cNvCxnSpPr>
          <p:nvPr/>
        </p:nvCxnSpPr>
        <p:spPr>
          <a:xfrm rot="5400000">
            <a:off x="7110391" y="2622649"/>
            <a:ext cx="853413" cy="2"/>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Connector: Elbow 22">
            <a:extLst>
              <a:ext uri="{FF2B5EF4-FFF2-40B4-BE49-F238E27FC236}">
                <a16:creationId xmlns:a16="http://schemas.microsoft.com/office/drawing/2014/main" id="{1FB20BD2-6D56-63DF-9256-FE5C73611BD7}"/>
              </a:ext>
            </a:extLst>
          </p:cNvPr>
          <p:cNvCxnSpPr>
            <a:cxnSpLocks/>
            <a:stCxn id="20" idx="2"/>
            <a:endCxn id="28" idx="3"/>
          </p:cNvCxnSpPr>
          <p:nvPr/>
        </p:nvCxnSpPr>
        <p:spPr>
          <a:xfrm rot="5400000">
            <a:off x="7988691" y="2353575"/>
            <a:ext cx="1058447" cy="743184"/>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24" name="Rectangle 23">
            <a:extLst>
              <a:ext uri="{FF2B5EF4-FFF2-40B4-BE49-F238E27FC236}">
                <a16:creationId xmlns:a16="http://schemas.microsoft.com/office/drawing/2014/main" id="{C83086FD-10E3-E987-1F7A-90472DAE1319}"/>
              </a:ext>
            </a:extLst>
          </p:cNvPr>
          <p:cNvSpPr/>
          <p:nvPr/>
        </p:nvSpPr>
        <p:spPr>
          <a:xfrm>
            <a:off x="5724409" y="4727044"/>
            <a:ext cx="3625377" cy="2130956"/>
          </a:xfrm>
          <a:prstGeom prst="rect">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r>
              <a:rPr lang="en-IN" sz="1100" dirty="0">
                <a:solidFill>
                  <a:schemeClr val="tx1"/>
                </a:solidFill>
              </a:rPr>
              <a:t>In this setup major work is left to Gateway which performs the heavy lifting, there by allowing Client App to focus on more business oriented work. The gateway perform tasks to talk to all 3 systems -</a:t>
            </a:r>
          </a:p>
          <a:p>
            <a:pPr marL="228600" indent="-228600">
              <a:buFont typeface="+mj-lt"/>
              <a:buAutoNum type="arabicPeriod"/>
            </a:pPr>
            <a:r>
              <a:rPr lang="en-IN" sz="1100" dirty="0">
                <a:solidFill>
                  <a:schemeClr val="tx1"/>
                </a:solidFill>
              </a:rPr>
              <a:t>Protocol (TCP /HTTP/MSMQ)</a:t>
            </a:r>
          </a:p>
          <a:p>
            <a:pPr marL="228600" indent="-228600">
              <a:buFont typeface="+mj-lt"/>
              <a:buAutoNum type="arabicPeriod"/>
            </a:pPr>
            <a:r>
              <a:rPr lang="en-IN" sz="1100" dirty="0">
                <a:solidFill>
                  <a:schemeClr val="tx1"/>
                </a:solidFill>
              </a:rPr>
              <a:t>Data Format( XML/JSON/CSV/EXCEL/Proprietary)</a:t>
            </a:r>
          </a:p>
          <a:p>
            <a:pPr marL="228600" indent="-228600">
              <a:buFont typeface="+mj-lt"/>
              <a:buAutoNum type="arabicPeriod"/>
            </a:pPr>
            <a:r>
              <a:rPr lang="en-IN" sz="1100" dirty="0">
                <a:solidFill>
                  <a:schemeClr val="tx1"/>
                </a:solidFill>
              </a:rPr>
              <a:t>Transformation( Convert in format that app can understand)</a:t>
            </a:r>
          </a:p>
          <a:p>
            <a:pPr marL="228600" indent="-228600">
              <a:buFont typeface="+mj-lt"/>
              <a:buAutoNum type="arabicPeriod"/>
            </a:pPr>
            <a:r>
              <a:rPr lang="en-IN" sz="1100" dirty="0">
                <a:solidFill>
                  <a:schemeClr val="tx1"/>
                </a:solidFill>
              </a:rPr>
              <a:t>Aggregation (Relate data from multiple sources into one entity)</a:t>
            </a:r>
          </a:p>
          <a:p>
            <a:pPr marL="228600" indent="-228600">
              <a:buFont typeface="+mj-lt"/>
              <a:buAutoNum type="arabicPeriod"/>
            </a:pPr>
            <a:r>
              <a:rPr lang="en-IN" sz="1100" dirty="0">
                <a:solidFill>
                  <a:schemeClr val="tx1"/>
                </a:solidFill>
              </a:rPr>
              <a:t>Updates (Perform above operation in reverse while updating data)</a:t>
            </a:r>
          </a:p>
        </p:txBody>
      </p:sp>
      <p:sp>
        <p:nvSpPr>
          <p:cNvPr id="28" name="Rectangle 27">
            <a:extLst>
              <a:ext uri="{FF2B5EF4-FFF2-40B4-BE49-F238E27FC236}">
                <a16:creationId xmlns:a16="http://schemas.microsoft.com/office/drawing/2014/main" id="{FBC98382-48FB-5863-4496-D9866352B62C}"/>
              </a:ext>
            </a:extLst>
          </p:cNvPr>
          <p:cNvSpPr/>
          <p:nvPr/>
        </p:nvSpPr>
        <p:spPr>
          <a:xfrm>
            <a:off x="6927869" y="3049357"/>
            <a:ext cx="1218453" cy="410067"/>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Gateway</a:t>
            </a:r>
            <a:endParaRPr lang="en-IN" sz="1400" dirty="0">
              <a:solidFill>
                <a:schemeClr val="tx1"/>
              </a:solidFill>
            </a:endParaRPr>
          </a:p>
        </p:txBody>
      </p:sp>
      <p:sp>
        <p:nvSpPr>
          <p:cNvPr id="29" name="Rectangle 28">
            <a:extLst>
              <a:ext uri="{FF2B5EF4-FFF2-40B4-BE49-F238E27FC236}">
                <a16:creationId xmlns:a16="http://schemas.microsoft.com/office/drawing/2014/main" id="{497737C8-92D0-E41C-99BD-230441D923F3}"/>
              </a:ext>
            </a:extLst>
          </p:cNvPr>
          <p:cNvSpPr/>
          <p:nvPr/>
        </p:nvSpPr>
        <p:spPr>
          <a:xfrm>
            <a:off x="441788" y="1123867"/>
            <a:ext cx="3625377" cy="302835"/>
          </a:xfrm>
          <a:prstGeom prst="rec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400" dirty="0">
                <a:solidFill>
                  <a:schemeClr val="tx1"/>
                </a:solidFill>
              </a:rPr>
              <a:t>Without Gateway</a:t>
            </a:r>
            <a:endParaRPr lang="en-IN" sz="1400" dirty="0">
              <a:solidFill>
                <a:schemeClr val="tx1"/>
              </a:solidFill>
            </a:endParaRPr>
          </a:p>
        </p:txBody>
      </p:sp>
      <p:sp>
        <p:nvSpPr>
          <p:cNvPr id="30" name="Rectangle 29">
            <a:extLst>
              <a:ext uri="{FF2B5EF4-FFF2-40B4-BE49-F238E27FC236}">
                <a16:creationId xmlns:a16="http://schemas.microsoft.com/office/drawing/2014/main" id="{7DE5D0D9-0139-75E2-6184-3F5EA9F89208}"/>
              </a:ext>
            </a:extLst>
          </p:cNvPr>
          <p:cNvSpPr/>
          <p:nvPr/>
        </p:nvSpPr>
        <p:spPr>
          <a:xfrm>
            <a:off x="5724409" y="1119034"/>
            <a:ext cx="3625377" cy="302835"/>
          </a:xfrm>
          <a:prstGeom prst="rect">
            <a:avLst/>
          </a:prstGeom>
          <a:solidFill>
            <a:schemeClr val="bg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1400" dirty="0">
                <a:solidFill>
                  <a:schemeClr val="tx1"/>
                </a:solidFill>
              </a:rPr>
              <a:t>With Gateway</a:t>
            </a:r>
            <a:endParaRPr lang="en-IN" sz="1400" dirty="0">
              <a:solidFill>
                <a:schemeClr val="tx1"/>
              </a:solidFill>
            </a:endParaRPr>
          </a:p>
        </p:txBody>
      </p:sp>
      <p:sp>
        <p:nvSpPr>
          <p:cNvPr id="34" name="Rectangle 33">
            <a:extLst>
              <a:ext uri="{FF2B5EF4-FFF2-40B4-BE49-F238E27FC236}">
                <a16:creationId xmlns:a16="http://schemas.microsoft.com/office/drawing/2014/main" id="{CD75E0B7-90E8-244E-B061-5F6379B94CE8}"/>
              </a:ext>
            </a:extLst>
          </p:cNvPr>
          <p:cNvSpPr/>
          <p:nvPr/>
        </p:nvSpPr>
        <p:spPr>
          <a:xfrm>
            <a:off x="3237841" y="2477694"/>
            <a:ext cx="738083" cy="303786"/>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900" dirty="0">
                <a:solidFill>
                  <a:schemeClr val="tx1"/>
                </a:solidFill>
              </a:rPr>
              <a:t>MSMQ</a:t>
            </a:r>
          </a:p>
          <a:p>
            <a:pPr algn="ctr"/>
            <a:r>
              <a:rPr lang="en-GB" sz="900" dirty="0">
                <a:solidFill>
                  <a:schemeClr val="tx1"/>
                </a:solidFill>
              </a:rPr>
              <a:t>Excel</a:t>
            </a:r>
          </a:p>
        </p:txBody>
      </p:sp>
      <p:sp>
        <p:nvSpPr>
          <p:cNvPr id="35" name="Rectangle 34">
            <a:extLst>
              <a:ext uri="{FF2B5EF4-FFF2-40B4-BE49-F238E27FC236}">
                <a16:creationId xmlns:a16="http://schemas.microsoft.com/office/drawing/2014/main" id="{57F87B1F-0DE4-ACD3-A5AA-68B0E22847F0}"/>
              </a:ext>
            </a:extLst>
          </p:cNvPr>
          <p:cNvSpPr/>
          <p:nvPr/>
        </p:nvSpPr>
        <p:spPr>
          <a:xfrm>
            <a:off x="1900576" y="2477694"/>
            <a:ext cx="738083" cy="303786"/>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900" dirty="0">
                <a:solidFill>
                  <a:schemeClr val="tx1"/>
                </a:solidFill>
              </a:rPr>
              <a:t>HTTP</a:t>
            </a:r>
          </a:p>
          <a:p>
            <a:pPr algn="ctr"/>
            <a:r>
              <a:rPr lang="en-GB" sz="900" dirty="0">
                <a:solidFill>
                  <a:schemeClr val="tx1"/>
                </a:solidFill>
              </a:rPr>
              <a:t>JSON</a:t>
            </a:r>
          </a:p>
        </p:txBody>
      </p:sp>
      <p:sp>
        <p:nvSpPr>
          <p:cNvPr id="36" name="Rectangle 35">
            <a:extLst>
              <a:ext uri="{FF2B5EF4-FFF2-40B4-BE49-F238E27FC236}">
                <a16:creationId xmlns:a16="http://schemas.microsoft.com/office/drawing/2014/main" id="{A3D453A7-CC15-8F63-4007-A720A78FF6BB}"/>
              </a:ext>
            </a:extLst>
          </p:cNvPr>
          <p:cNvSpPr/>
          <p:nvPr/>
        </p:nvSpPr>
        <p:spPr>
          <a:xfrm>
            <a:off x="517887" y="2477694"/>
            <a:ext cx="738083" cy="303786"/>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900" dirty="0">
                <a:solidFill>
                  <a:schemeClr val="tx1"/>
                </a:solidFill>
              </a:rPr>
              <a:t>TCP</a:t>
            </a:r>
          </a:p>
          <a:p>
            <a:pPr algn="ctr"/>
            <a:r>
              <a:rPr lang="en-GB" sz="900" dirty="0">
                <a:solidFill>
                  <a:schemeClr val="tx1"/>
                </a:solidFill>
              </a:rPr>
              <a:t>XML</a:t>
            </a:r>
          </a:p>
        </p:txBody>
      </p:sp>
      <p:sp>
        <p:nvSpPr>
          <p:cNvPr id="37" name="Rectangle 36">
            <a:extLst>
              <a:ext uri="{FF2B5EF4-FFF2-40B4-BE49-F238E27FC236}">
                <a16:creationId xmlns:a16="http://schemas.microsoft.com/office/drawing/2014/main" id="{CADF395D-B97D-F8F2-D3AE-2ABAFE228B09}"/>
              </a:ext>
            </a:extLst>
          </p:cNvPr>
          <p:cNvSpPr/>
          <p:nvPr/>
        </p:nvSpPr>
        <p:spPr>
          <a:xfrm>
            <a:off x="8520465" y="2477694"/>
            <a:ext cx="738083" cy="303786"/>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900" dirty="0">
                <a:solidFill>
                  <a:schemeClr val="tx1"/>
                </a:solidFill>
              </a:rPr>
              <a:t>MSMQ</a:t>
            </a:r>
          </a:p>
          <a:p>
            <a:pPr algn="ctr"/>
            <a:r>
              <a:rPr lang="en-GB" sz="900" dirty="0">
                <a:solidFill>
                  <a:schemeClr val="tx1"/>
                </a:solidFill>
              </a:rPr>
              <a:t>Excel</a:t>
            </a:r>
          </a:p>
        </p:txBody>
      </p:sp>
      <p:sp>
        <p:nvSpPr>
          <p:cNvPr id="38" name="Rectangle 37">
            <a:extLst>
              <a:ext uri="{FF2B5EF4-FFF2-40B4-BE49-F238E27FC236}">
                <a16:creationId xmlns:a16="http://schemas.microsoft.com/office/drawing/2014/main" id="{FEF23A90-01FB-EC2C-58EB-D23B21F3BDE1}"/>
              </a:ext>
            </a:extLst>
          </p:cNvPr>
          <p:cNvSpPr/>
          <p:nvPr/>
        </p:nvSpPr>
        <p:spPr>
          <a:xfrm>
            <a:off x="7183200" y="2477694"/>
            <a:ext cx="738083" cy="303786"/>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900" dirty="0">
                <a:solidFill>
                  <a:schemeClr val="tx1"/>
                </a:solidFill>
              </a:rPr>
              <a:t>HTTP</a:t>
            </a:r>
          </a:p>
          <a:p>
            <a:pPr algn="ctr"/>
            <a:r>
              <a:rPr lang="en-GB" sz="900" dirty="0">
                <a:solidFill>
                  <a:schemeClr val="tx1"/>
                </a:solidFill>
              </a:rPr>
              <a:t>JSON</a:t>
            </a:r>
          </a:p>
        </p:txBody>
      </p:sp>
      <p:sp>
        <p:nvSpPr>
          <p:cNvPr id="39" name="Rectangle 38">
            <a:extLst>
              <a:ext uri="{FF2B5EF4-FFF2-40B4-BE49-F238E27FC236}">
                <a16:creationId xmlns:a16="http://schemas.microsoft.com/office/drawing/2014/main" id="{446BF961-37F2-81BB-75F7-AB0371522274}"/>
              </a:ext>
            </a:extLst>
          </p:cNvPr>
          <p:cNvSpPr/>
          <p:nvPr/>
        </p:nvSpPr>
        <p:spPr>
          <a:xfrm>
            <a:off x="5800511" y="2477694"/>
            <a:ext cx="738083" cy="303786"/>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900" dirty="0">
                <a:solidFill>
                  <a:schemeClr val="tx1"/>
                </a:solidFill>
              </a:rPr>
              <a:t>TCP</a:t>
            </a:r>
          </a:p>
          <a:p>
            <a:pPr algn="ctr"/>
            <a:r>
              <a:rPr lang="en-GB" sz="900" dirty="0">
                <a:solidFill>
                  <a:schemeClr val="tx1"/>
                </a:solidFill>
              </a:rPr>
              <a:t>XML</a:t>
            </a:r>
          </a:p>
        </p:txBody>
      </p:sp>
      <p:cxnSp>
        <p:nvCxnSpPr>
          <p:cNvPr id="54" name="Straight Arrow Connector 53">
            <a:extLst>
              <a:ext uri="{FF2B5EF4-FFF2-40B4-BE49-F238E27FC236}">
                <a16:creationId xmlns:a16="http://schemas.microsoft.com/office/drawing/2014/main" id="{A5B03626-A780-925A-C0CF-F8E1C7EE20F5}"/>
              </a:ext>
            </a:extLst>
          </p:cNvPr>
          <p:cNvCxnSpPr>
            <a:cxnSpLocks/>
            <a:stCxn id="28" idx="2"/>
            <a:endCxn id="19" idx="0"/>
          </p:cNvCxnSpPr>
          <p:nvPr/>
        </p:nvCxnSpPr>
        <p:spPr>
          <a:xfrm>
            <a:off x="7537096" y="3459424"/>
            <a:ext cx="0" cy="63734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794090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4488</TotalTime>
  <Words>531</Words>
  <Application>Microsoft Office PowerPoint</Application>
  <PresentationFormat>Widescreen</PresentationFormat>
  <Paragraphs>212</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Distributed Multi Agent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Chandankhede, Pravin</dc:creator>
  <cp:lastModifiedBy>Chandankhede, Pravin</cp:lastModifiedBy>
  <cp:revision>21</cp:revision>
  <dcterms:created xsi:type="dcterms:W3CDTF">2025-01-19T15:30:00Z</dcterms:created>
  <dcterms:modified xsi:type="dcterms:W3CDTF">2026-01-23T06:47:53Z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cd3c5f5-c566-4dc5-8864-6f6d9b127b45_Enabled">
    <vt:lpwstr>true</vt:lpwstr>
  </property>
  <property fmtid="{D5CDD505-2E9C-101B-9397-08002B2CF9AE}" pid="3" name="MSIP_Label_6cd3c5f5-c566-4dc5-8864-6f6d9b127b45_SetDate">
    <vt:lpwstr>2025-05-30T13:06:27Z</vt:lpwstr>
  </property>
  <property fmtid="{D5CDD505-2E9C-101B-9397-08002B2CF9AE}" pid="4" name="MSIP_Label_6cd3c5f5-c566-4dc5-8864-6f6d9b127b45_Method">
    <vt:lpwstr>Standard</vt:lpwstr>
  </property>
  <property fmtid="{D5CDD505-2E9C-101B-9397-08002B2CF9AE}" pid="5" name="MSIP_Label_6cd3c5f5-c566-4dc5-8864-6f6d9b127b45_Name">
    <vt:lpwstr>Internal</vt:lpwstr>
  </property>
  <property fmtid="{D5CDD505-2E9C-101B-9397-08002B2CF9AE}" pid="6" name="MSIP_Label_6cd3c5f5-c566-4dc5-8864-6f6d9b127b45_SiteId">
    <vt:lpwstr>aa42167d-6f8d-45ce-b655-d245ef97da66</vt:lpwstr>
  </property>
  <property fmtid="{D5CDD505-2E9C-101B-9397-08002B2CF9AE}" pid="7" name="MSIP_Label_6cd3c5f5-c566-4dc5-8864-6f6d9b127b45_ActionId">
    <vt:lpwstr>94812229-0a56-401e-923b-ddaac8c78c79</vt:lpwstr>
  </property>
  <property fmtid="{D5CDD505-2E9C-101B-9397-08002B2CF9AE}" pid="8" name="MSIP_Label_6cd3c5f5-c566-4dc5-8864-6f6d9b127b45_ContentBits">
    <vt:lpwstr>0</vt:lpwstr>
  </property>
  <property fmtid="{D5CDD505-2E9C-101B-9397-08002B2CF9AE}" pid="9" name="MSIP_Label_6cd3c5f5-c566-4dc5-8864-6f6d9b127b45_Tag">
    <vt:lpwstr>10, 3, 0, 1</vt:lpwstr>
  </property>
</Properties>
</file>

<file path=docProps/thumbnail.jpeg>
</file>